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
  </p:notesMasterIdLst>
  <p:sldIdLst>
    <p:sldId id="256" r:id="rId2"/>
    <p:sldId id="282" r:id="rId3"/>
    <p:sldId id="289" r:id="rId4"/>
    <p:sldId id="283" r:id="rId5"/>
    <p:sldId id="290" r:id="rId6"/>
    <p:sldId id="291" r:id="rId7"/>
    <p:sldId id="285" r:id="rId8"/>
  </p:sldIdLst>
  <p:sldSz cx="12192000" cy="6858000"/>
  <p:notesSz cx="6858000" cy="9144000"/>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47" autoAdjust="0"/>
    <p:restoredTop sz="95976" autoAdjust="0"/>
  </p:normalViewPr>
  <p:slideViewPr>
    <p:cSldViewPr snapToGrid="0">
      <p:cViewPr varScale="1">
        <p:scale>
          <a:sx n="116" d="100"/>
          <a:sy n="116" d="100"/>
        </p:scale>
        <p:origin x="632" y="19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A13A43B-469A-A84C-8AE5-EE40D0B0717F}"/>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defRPr sz="1200" smtClean="0">
                <a:solidFill>
                  <a:schemeClr val="tx1"/>
                </a:solidFill>
                <a:latin typeface="Arial" charset="0"/>
              </a:defRPr>
            </a:lvl1pPr>
          </a:lstStyle>
          <a:p>
            <a:pPr>
              <a:defRPr/>
            </a:pPr>
            <a:endParaRPr lang="en-US"/>
          </a:p>
        </p:txBody>
      </p:sp>
      <p:sp>
        <p:nvSpPr>
          <p:cNvPr id="8195" name="Rectangle 3">
            <a:extLst>
              <a:ext uri="{FF2B5EF4-FFF2-40B4-BE49-F238E27FC236}">
                <a16:creationId xmlns:a16="http://schemas.microsoft.com/office/drawing/2014/main" id="{6F8B1EB6-5391-8544-8E0D-E524A23A7B6C}"/>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defRPr sz="1200" smtClean="0">
                <a:solidFill>
                  <a:schemeClr val="tx1"/>
                </a:solidFill>
                <a:latin typeface="Arial" charset="0"/>
              </a:defRPr>
            </a:lvl1pPr>
          </a:lstStyle>
          <a:p>
            <a:pPr>
              <a:defRPr/>
            </a:pPr>
            <a:endParaRPr lang="en-US"/>
          </a:p>
        </p:txBody>
      </p:sp>
      <p:sp>
        <p:nvSpPr>
          <p:cNvPr id="14340" name="Rectangle 4">
            <a:extLst>
              <a:ext uri="{FF2B5EF4-FFF2-40B4-BE49-F238E27FC236}">
                <a16:creationId xmlns:a16="http://schemas.microsoft.com/office/drawing/2014/main" id="{04964C6A-2E85-B24C-AE63-D9057AC5D2B3}"/>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A1A279E6-B056-D948-925A-6EEE5F3F5B3F}"/>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106495EB-D922-894B-A836-1BBFB5C62BC1}"/>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nSpc>
                <a:spcPct val="100000"/>
              </a:lnSpc>
              <a:defRPr sz="1200" smtClean="0">
                <a:solidFill>
                  <a:schemeClr val="tx1"/>
                </a:solidFill>
                <a:latin typeface="Arial" charset="0"/>
              </a:defRPr>
            </a:lvl1pPr>
          </a:lstStyle>
          <a:p>
            <a:pPr>
              <a:defRPr/>
            </a:pPr>
            <a:endParaRPr lang="en-US"/>
          </a:p>
        </p:txBody>
      </p:sp>
      <p:sp>
        <p:nvSpPr>
          <p:cNvPr id="8199" name="Rectangle 7">
            <a:extLst>
              <a:ext uri="{FF2B5EF4-FFF2-40B4-BE49-F238E27FC236}">
                <a16:creationId xmlns:a16="http://schemas.microsoft.com/office/drawing/2014/main" id="{9B71247A-4CF7-2B4A-AB4A-B175CAFCB414}"/>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defRPr>
            </a:lvl1pPr>
          </a:lstStyle>
          <a:p>
            <a:fld id="{D46B3521-EE30-1B48-BD19-13F704AE19C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3" descr="37-degree-pos-tri-logo">
            <a:extLst>
              <a:ext uri="{FF2B5EF4-FFF2-40B4-BE49-F238E27FC236}">
                <a16:creationId xmlns:a16="http://schemas.microsoft.com/office/drawing/2014/main" id="{2E9659DA-3B32-074E-9064-0EF29814A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5000" b="24518"/>
          <a:stretch>
            <a:fillRect/>
          </a:stretch>
        </p:blipFill>
        <p:spPr bwMode="auto">
          <a:xfrm>
            <a:off x="4762501" y="1882776"/>
            <a:ext cx="74295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8" descr="blue-logo">
            <a:extLst>
              <a:ext uri="{FF2B5EF4-FFF2-40B4-BE49-F238E27FC236}">
                <a16:creationId xmlns:a16="http://schemas.microsoft.com/office/drawing/2014/main" id="{CF8D76E7-08B0-564A-8CEB-077F18458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0534" y="684214"/>
            <a:ext cx="78316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a:extLst>
              <a:ext uri="{FF2B5EF4-FFF2-40B4-BE49-F238E27FC236}">
                <a16:creationId xmlns:a16="http://schemas.microsoft.com/office/drawing/2014/main" id="{670830CB-E1B1-3E49-8F93-89F49B89A3F1}"/>
              </a:ext>
            </a:extLst>
          </p:cNvPr>
          <p:cNvSpPr>
            <a:spLocks noChangeShapeType="1"/>
          </p:cNvSpPr>
          <p:nvPr/>
        </p:nvSpPr>
        <p:spPr bwMode="auto">
          <a:xfrm flipV="1">
            <a:off x="366185" y="1050925"/>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p>
        </p:txBody>
      </p:sp>
      <p:sp>
        <p:nvSpPr>
          <p:cNvPr id="7" name="Rectangle 6">
            <a:extLst>
              <a:ext uri="{FF2B5EF4-FFF2-40B4-BE49-F238E27FC236}">
                <a16:creationId xmlns:a16="http://schemas.microsoft.com/office/drawing/2014/main" id="{D263B73B-92BA-3148-9B35-4B989AE5B647}"/>
              </a:ext>
            </a:extLst>
          </p:cNvPr>
          <p:cNvSpPr>
            <a:spLocks noChangeArrowheads="1"/>
          </p:cNvSpPr>
          <p:nvPr/>
        </p:nvSpPr>
        <p:spPr bwMode="black">
          <a:xfrm>
            <a:off x="243417" y="6462713"/>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800" dirty="0">
                <a:solidFill>
                  <a:schemeClr val="tx1"/>
                </a:solidFill>
              </a:rPr>
              <a:t>© 2020 IBM Corporation</a:t>
            </a:r>
            <a:endParaRPr lang="en-US" altLang="en-US" sz="1800" dirty="0">
              <a:solidFill>
                <a:schemeClr val="tx1"/>
              </a:solidFill>
            </a:endParaRPr>
          </a:p>
        </p:txBody>
      </p:sp>
      <p:sp>
        <p:nvSpPr>
          <p:cNvPr id="68611" name="Rectangle 3"/>
          <p:cNvSpPr>
            <a:spLocks noGrp="1" noChangeArrowheads="1"/>
          </p:cNvSpPr>
          <p:nvPr>
            <p:ph type="subTitle" idx="1"/>
          </p:nvPr>
        </p:nvSpPr>
        <p:spPr>
          <a:xfrm>
            <a:off x="243418" y="528639"/>
            <a:ext cx="10358967" cy="530225"/>
          </a:xfrm>
        </p:spPr>
        <p:txBody>
          <a:bodyPr anchor="b"/>
          <a:lstStyle>
            <a:lvl1pPr marL="0" indent="0">
              <a:buFont typeface="Wingdings" pitchFamily="2" charset="2"/>
              <a:buNone/>
              <a:defRPr sz="1100"/>
            </a:lvl1pPr>
          </a:lstStyle>
          <a:p>
            <a:pPr lvl="0"/>
            <a:r>
              <a:rPr lang="en-GB" noProof="0"/>
              <a:t>Click to edit Master subtitle style</a:t>
            </a:r>
            <a:endParaRPr lang="en-US" noProof="0"/>
          </a:p>
        </p:txBody>
      </p:sp>
      <p:sp>
        <p:nvSpPr>
          <p:cNvPr id="68643" name="Rectangle 35"/>
          <p:cNvSpPr>
            <a:spLocks noGrp="1" noChangeArrowheads="1"/>
          </p:cNvSpPr>
          <p:nvPr>
            <p:ph type="ctrTitle"/>
          </p:nvPr>
        </p:nvSpPr>
        <p:spPr>
          <a:xfrm>
            <a:off x="186267" y="1235076"/>
            <a:ext cx="9201151" cy="2193925"/>
          </a:xfrm>
        </p:spPr>
        <p:txBody>
          <a:bodyPr anchor="b"/>
          <a:lstStyle>
            <a:lvl1pPr>
              <a:defRPr sz="3500">
                <a:solidFill>
                  <a:schemeClr val="tx1"/>
                </a:solidFill>
              </a:defRPr>
            </a:lvl1pPr>
          </a:lstStyle>
          <a:p>
            <a:pPr lvl="0"/>
            <a:r>
              <a:rPr lang="en-GB" noProof="0"/>
              <a:t>Click to edit Master title style</a:t>
            </a:r>
            <a:endParaRPr lang="en-US" noProof="0"/>
          </a:p>
        </p:txBody>
      </p:sp>
    </p:spTree>
    <p:extLst>
      <p:ext uri="{BB962C8B-B14F-4D97-AF65-F5344CB8AC3E}">
        <p14:creationId xmlns:p14="http://schemas.microsoft.com/office/powerpoint/2010/main" val="1209000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7">
            <a:extLst>
              <a:ext uri="{FF2B5EF4-FFF2-40B4-BE49-F238E27FC236}">
                <a16:creationId xmlns:a16="http://schemas.microsoft.com/office/drawing/2014/main" id="{CCAA3E83-1652-D14A-B1A3-845447F54D4F}"/>
              </a:ext>
            </a:extLst>
          </p:cNvPr>
          <p:cNvSpPr>
            <a:spLocks noGrp="1" noChangeArrowheads="1"/>
          </p:cNvSpPr>
          <p:nvPr>
            <p:ph type="sldNum" sz="quarter" idx="10"/>
          </p:nvPr>
        </p:nvSpPr>
        <p:spPr>
          <a:ln/>
        </p:spPr>
        <p:txBody>
          <a:bodyPr/>
          <a:lstStyle>
            <a:lvl1pPr>
              <a:defRPr/>
            </a:lvl1pPr>
          </a:lstStyle>
          <a:p>
            <a:fld id="{F7677EFD-8F2E-6E46-97C0-20D446181F9D}" type="slidenum">
              <a:rPr lang="en-US" altLang="en-US"/>
              <a:pPr/>
              <a:t>‹#›</a:t>
            </a:fld>
            <a:endParaRPr lang="en-US" altLang="en-US"/>
          </a:p>
        </p:txBody>
      </p:sp>
      <p:sp>
        <p:nvSpPr>
          <p:cNvPr id="5" name="Rectangle 8">
            <a:extLst>
              <a:ext uri="{FF2B5EF4-FFF2-40B4-BE49-F238E27FC236}">
                <a16:creationId xmlns:a16="http://schemas.microsoft.com/office/drawing/2014/main" id="{1FBCF27B-CE1A-0B4D-A122-DBE8EA3F3FAD}"/>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6" name="Rectangle 9">
            <a:extLst>
              <a:ext uri="{FF2B5EF4-FFF2-40B4-BE49-F238E27FC236}">
                <a16:creationId xmlns:a16="http://schemas.microsoft.com/office/drawing/2014/main" id="{1084E0C8-0BFD-F44D-B03C-32E9C7DC1DD9}"/>
              </a:ext>
            </a:extLst>
          </p:cNvPr>
          <p:cNvSpPr>
            <a:spLocks noGrp="1" noChangeArrowheads="1"/>
          </p:cNvSpPr>
          <p:nvPr>
            <p:ph type="dt" sz="half" idx="12"/>
          </p:nvPr>
        </p:nvSpPr>
        <p:spPr>
          <a:ln/>
        </p:spPr>
        <p:txBody>
          <a:bodyPr/>
          <a:lstStyle>
            <a:lvl1pPr>
              <a:defRPr/>
            </a:lvl1pPr>
          </a:lstStyle>
          <a:p>
            <a:pPr>
              <a:defRPr/>
            </a:pPr>
            <a:fld id="{50F0F159-09BB-F945-9714-7C5CC9475F15}" type="datetime3">
              <a:rPr lang="en-US"/>
              <a:pPr>
                <a:defRPr/>
              </a:pPr>
              <a:t>21 February 2020</a:t>
            </a:fld>
            <a:endParaRPr lang="en-US"/>
          </a:p>
        </p:txBody>
      </p:sp>
    </p:spTree>
    <p:extLst>
      <p:ext uri="{BB962C8B-B14F-4D97-AF65-F5344CB8AC3E}">
        <p14:creationId xmlns:p14="http://schemas.microsoft.com/office/powerpoint/2010/main" val="102339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30217" y="593725"/>
            <a:ext cx="2895600" cy="57610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243417" y="593725"/>
            <a:ext cx="8483600" cy="57610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7">
            <a:extLst>
              <a:ext uri="{FF2B5EF4-FFF2-40B4-BE49-F238E27FC236}">
                <a16:creationId xmlns:a16="http://schemas.microsoft.com/office/drawing/2014/main" id="{D3A37FEA-A691-D049-9467-3AF06AF1EA45}"/>
              </a:ext>
            </a:extLst>
          </p:cNvPr>
          <p:cNvSpPr>
            <a:spLocks noGrp="1" noChangeArrowheads="1"/>
          </p:cNvSpPr>
          <p:nvPr>
            <p:ph type="sldNum" sz="quarter" idx="10"/>
          </p:nvPr>
        </p:nvSpPr>
        <p:spPr>
          <a:ln/>
        </p:spPr>
        <p:txBody>
          <a:bodyPr/>
          <a:lstStyle>
            <a:lvl1pPr>
              <a:defRPr/>
            </a:lvl1pPr>
          </a:lstStyle>
          <a:p>
            <a:fld id="{2B3E3557-B97B-F347-91A2-99DC1B294C51}" type="slidenum">
              <a:rPr lang="en-US" altLang="en-US"/>
              <a:pPr/>
              <a:t>‹#›</a:t>
            </a:fld>
            <a:endParaRPr lang="en-US" altLang="en-US"/>
          </a:p>
        </p:txBody>
      </p:sp>
      <p:sp>
        <p:nvSpPr>
          <p:cNvPr id="5" name="Rectangle 8">
            <a:extLst>
              <a:ext uri="{FF2B5EF4-FFF2-40B4-BE49-F238E27FC236}">
                <a16:creationId xmlns:a16="http://schemas.microsoft.com/office/drawing/2014/main" id="{F800AF91-5732-B242-9A9C-3F781D17A741}"/>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6" name="Rectangle 9">
            <a:extLst>
              <a:ext uri="{FF2B5EF4-FFF2-40B4-BE49-F238E27FC236}">
                <a16:creationId xmlns:a16="http://schemas.microsoft.com/office/drawing/2014/main" id="{39C5DD0C-3A66-C942-A8F7-FB159855FB7E}"/>
              </a:ext>
            </a:extLst>
          </p:cNvPr>
          <p:cNvSpPr>
            <a:spLocks noGrp="1" noChangeArrowheads="1"/>
          </p:cNvSpPr>
          <p:nvPr>
            <p:ph type="dt" sz="half" idx="12"/>
          </p:nvPr>
        </p:nvSpPr>
        <p:spPr>
          <a:ln/>
        </p:spPr>
        <p:txBody>
          <a:bodyPr/>
          <a:lstStyle>
            <a:lvl1pPr>
              <a:defRPr/>
            </a:lvl1pPr>
          </a:lstStyle>
          <a:p>
            <a:pPr>
              <a:defRPr/>
            </a:pPr>
            <a:fld id="{B280868B-789F-7449-B018-97E4B86A6BB1}" type="datetime3">
              <a:rPr lang="en-US"/>
              <a:pPr>
                <a:defRPr/>
              </a:pPr>
              <a:t>21 February 2020</a:t>
            </a:fld>
            <a:endParaRPr lang="en-US"/>
          </a:p>
        </p:txBody>
      </p:sp>
    </p:spTree>
    <p:extLst>
      <p:ext uri="{BB962C8B-B14F-4D97-AF65-F5344CB8AC3E}">
        <p14:creationId xmlns:p14="http://schemas.microsoft.com/office/powerpoint/2010/main" val="3360198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7">
            <a:extLst>
              <a:ext uri="{FF2B5EF4-FFF2-40B4-BE49-F238E27FC236}">
                <a16:creationId xmlns:a16="http://schemas.microsoft.com/office/drawing/2014/main" id="{6FA2184C-AB05-5D4E-8C66-9FA9F2FA04A2}"/>
              </a:ext>
            </a:extLst>
          </p:cNvPr>
          <p:cNvSpPr>
            <a:spLocks noGrp="1" noChangeArrowheads="1"/>
          </p:cNvSpPr>
          <p:nvPr>
            <p:ph type="sldNum" sz="quarter" idx="10"/>
          </p:nvPr>
        </p:nvSpPr>
        <p:spPr>
          <a:ln/>
        </p:spPr>
        <p:txBody>
          <a:bodyPr/>
          <a:lstStyle>
            <a:lvl1pPr>
              <a:defRPr/>
            </a:lvl1pPr>
          </a:lstStyle>
          <a:p>
            <a:fld id="{F86EE058-0E79-0048-BF29-2565B51BAB21}" type="slidenum">
              <a:rPr lang="en-US" altLang="en-US"/>
              <a:pPr/>
              <a:t>‹#›</a:t>
            </a:fld>
            <a:endParaRPr lang="en-US" altLang="en-US"/>
          </a:p>
        </p:txBody>
      </p:sp>
      <p:sp>
        <p:nvSpPr>
          <p:cNvPr id="6" name="Rectangle 9">
            <a:extLst>
              <a:ext uri="{FF2B5EF4-FFF2-40B4-BE49-F238E27FC236}">
                <a16:creationId xmlns:a16="http://schemas.microsoft.com/office/drawing/2014/main" id="{66F251D5-B312-124C-A93D-72F740DE3B49}"/>
              </a:ext>
            </a:extLst>
          </p:cNvPr>
          <p:cNvSpPr>
            <a:spLocks noGrp="1" noChangeArrowheads="1"/>
          </p:cNvSpPr>
          <p:nvPr>
            <p:ph type="dt" sz="half" idx="12"/>
          </p:nvPr>
        </p:nvSpPr>
        <p:spPr>
          <a:ln/>
        </p:spPr>
        <p:txBody>
          <a:bodyPr/>
          <a:lstStyle>
            <a:lvl1pPr>
              <a:defRPr/>
            </a:lvl1pPr>
          </a:lstStyle>
          <a:p>
            <a:pPr>
              <a:defRPr/>
            </a:pPr>
            <a:fld id="{0BE5841E-38F8-1846-8F91-90859A49E15F}" type="datetime3">
              <a:rPr lang="en-US"/>
              <a:pPr>
                <a:defRPr/>
              </a:pPr>
              <a:t>21 February 2020</a:t>
            </a:fld>
            <a:endParaRPr lang="en-US"/>
          </a:p>
        </p:txBody>
      </p:sp>
      <p:sp>
        <p:nvSpPr>
          <p:cNvPr id="9" name="Rectangle 8">
            <a:extLst>
              <a:ext uri="{FF2B5EF4-FFF2-40B4-BE49-F238E27FC236}">
                <a16:creationId xmlns:a16="http://schemas.microsoft.com/office/drawing/2014/main" id="{64383D51-2272-4C46-8E5C-BCE40E775EE1}"/>
              </a:ext>
            </a:extLst>
          </p:cNvPr>
          <p:cNvSpPr txBox="1">
            <a:spLocks noChangeArrowheads="1"/>
          </p:cNvSpPr>
          <p:nvPr userDrawn="1"/>
        </p:nvSpPr>
        <p:spPr bwMode="auto">
          <a:xfrm>
            <a:off x="10106495" y="6537325"/>
            <a:ext cx="1842088" cy="198304"/>
          </a:xfrm>
          <a:prstGeom prst="rect">
            <a:avLst/>
          </a:prstGeom>
          <a:solidFill>
            <a:schemeClr val="bg1"/>
          </a:solidFill>
          <a:ln>
            <a:noFill/>
          </a:ln>
          <a:effectLst/>
        </p:spPr>
        <p:txBody>
          <a:bodyPr vert="horz" wrap="square" lIns="92075" tIns="46038" rIns="92075" bIns="46038" numCol="1" anchor="t" anchorCtr="0" compatLnSpc="1">
            <a:prstTxWarp prst="textNoShape">
              <a:avLst/>
            </a:prstTxWarp>
          </a:bodyPr>
          <a:lstStyle>
            <a:defPPr>
              <a:defRPr lang="en-US"/>
            </a:defPPr>
            <a:lvl1pPr algn="l" rtl="0" fontAlgn="base">
              <a:lnSpc>
                <a:spcPct val="100000"/>
              </a:lnSpc>
              <a:spcBef>
                <a:spcPct val="0"/>
              </a:spcBef>
              <a:spcAft>
                <a:spcPct val="0"/>
              </a:spcAft>
              <a:defRPr sz="800" kern="1200" smtClean="0">
                <a:solidFill>
                  <a:schemeClr val="tx1"/>
                </a:solidFill>
                <a:latin typeface="Arial" charset="0"/>
                <a:ea typeface="+mn-ea"/>
                <a:cs typeface="Arial" charset="0"/>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a:lstStyle>
          <a:p>
            <a:pPr>
              <a:defRPr/>
            </a:pPr>
            <a:r>
              <a:rPr lang="en-US" sz="800"/>
              <a:t>IBM Confidential</a:t>
            </a:r>
          </a:p>
        </p:txBody>
      </p:sp>
    </p:spTree>
    <p:extLst>
      <p:ext uri="{BB962C8B-B14F-4D97-AF65-F5344CB8AC3E}">
        <p14:creationId xmlns:p14="http://schemas.microsoft.com/office/powerpoint/2010/main" val="241971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7">
            <a:extLst>
              <a:ext uri="{FF2B5EF4-FFF2-40B4-BE49-F238E27FC236}">
                <a16:creationId xmlns:a16="http://schemas.microsoft.com/office/drawing/2014/main" id="{4F2B41B2-CA6E-094D-AEB0-744660AAC22F}"/>
              </a:ext>
            </a:extLst>
          </p:cNvPr>
          <p:cNvSpPr>
            <a:spLocks noGrp="1" noChangeArrowheads="1"/>
          </p:cNvSpPr>
          <p:nvPr>
            <p:ph type="sldNum" sz="quarter" idx="10"/>
          </p:nvPr>
        </p:nvSpPr>
        <p:spPr>
          <a:ln/>
        </p:spPr>
        <p:txBody>
          <a:bodyPr/>
          <a:lstStyle>
            <a:lvl1pPr>
              <a:defRPr/>
            </a:lvl1pPr>
          </a:lstStyle>
          <a:p>
            <a:fld id="{25F60ADC-5997-DD4E-A0EC-5F5A3E29F280}" type="slidenum">
              <a:rPr lang="en-US" altLang="en-US"/>
              <a:pPr/>
              <a:t>‹#›</a:t>
            </a:fld>
            <a:endParaRPr lang="en-US" altLang="en-US"/>
          </a:p>
        </p:txBody>
      </p:sp>
      <p:sp>
        <p:nvSpPr>
          <p:cNvPr id="5" name="Rectangle 8">
            <a:extLst>
              <a:ext uri="{FF2B5EF4-FFF2-40B4-BE49-F238E27FC236}">
                <a16:creationId xmlns:a16="http://schemas.microsoft.com/office/drawing/2014/main" id="{1792218C-A42E-8C41-BFFF-CE5B7BEFB297}"/>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6" name="Rectangle 9">
            <a:extLst>
              <a:ext uri="{FF2B5EF4-FFF2-40B4-BE49-F238E27FC236}">
                <a16:creationId xmlns:a16="http://schemas.microsoft.com/office/drawing/2014/main" id="{6B00B67A-6646-AC40-8635-28073D277ACF}"/>
              </a:ext>
            </a:extLst>
          </p:cNvPr>
          <p:cNvSpPr>
            <a:spLocks noGrp="1" noChangeArrowheads="1"/>
          </p:cNvSpPr>
          <p:nvPr>
            <p:ph type="dt" sz="half" idx="12"/>
          </p:nvPr>
        </p:nvSpPr>
        <p:spPr>
          <a:ln/>
        </p:spPr>
        <p:txBody>
          <a:bodyPr/>
          <a:lstStyle>
            <a:lvl1pPr>
              <a:defRPr/>
            </a:lvl1pPr>
          </a:lstStyle>
          <a:p>
            <a:pPr>
              <a:defRPr/>
            </a:pPr>
            <a:fld id="{EC911B56-06AB-7546-97FA-F5C7FD5B2EE2}" type="datetime3">
              <a:rPr lang="en-US"/>
              <a:pPr>
                <a:defRPr/>
              </a:pPr>
              <a:t>21 February 2020</a:t>
            </a:fld>
            <a:endParaRPr lang="en-US"/>
          </a:p>
        </p:txBody>
      </p:sp>
    </p:spTree>
    <p:extLst>
      <p:ext uri="{BB962C8B-B14F-4D97-AF65-F5344CB8AC3E}">
        <p14:creationId xmlns:p14="http://schemas.microsoft.com/office/powerpoint/2010/main" val="303585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243417" y="1874839"/>
            <a:ext cx="56896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36217" y="1874839"/>
            <a:ext cx="56896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7">
            <a:extLst>
              <a:ext uri="{FF2B5EF4-FFF2-40B4-BE49-F238E27FC236}">
                <a16:creationId xmlns:a16="http://schemas.microsoft.com/office/drawing/2014/main" id="{7D450C33-78F0-9644-B193-579DDC4A1927}"/>
              </a:ext>
            </a:extLst>
          </p:cNvPr>
          <p:cNvSpPr>
            <a:spLocks noGrp="1" noChangeArrowheads="1"/>
          </p:cNvSpPr>
          <p:nvPr>
            <p:ph type="sldNum" sz="quarter" idx="10"/>
          </p:nvPr>
        </p:nvSpPr>
        <p:spPr>
          <a:ln/>
        </p:spPr>
        <p:txBody>
          <a:bodyPr/>
          <a:lstStyle>
            <a:lvl1pPr>
              <a:defRPr/>
            </a:lvl1pPr>
          </a:lstStyle>
          <a:p>
            <a:fld id="{DD2EF2B6-FE3E-2248-A6C6-FF6BAC1B427F}" type="slidenum">
              <a:rPr lang="en-US" altLang="en-US"/>
              <a:pPr/>
              <a:t>‹#›</a:t>
            </a:fld>
            <a:endParaRPr lang="en-US" altLang="en-US"/>
          </a:p>
        </p:txBody>
      </p:sp>
      <p:sp>
        <p:nvSpPr>
          <p:cNvPr id="6" name="Rectangle 8">
            <a:extLst>
              <a:ext uri="{FF2B5EF4-FFF2-40B4-BE49-F238E27FC236}">
                <a16:creationId xmlns:a16="http://schemas.microsoft.com/office/drawing/2014/main" id="{062D7139-2C3F-DD45-9A46-28865B3BA02F}"/>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7" name="Rectangle 9">
            <a:extLst>
              <a:ext uri="{FF2B5EF4-FFF2-40B4-BE49-F238E27FC236}">
                <a16:creationId xmlns:a16="http://schemas.microsoft.com/office/drawing/2014/main" id="{14A2D0F3-3AC4-FA40-AA34-D38DF26D4ABB}"/>
              </a:ext>
            </a:extLst>
          </p:cNvPr>
          <p:cNvSpPr>
            <a:spLocks noGrp="1" noChangeArrowheads="1"/>
          </p:cNvSpPr>
          <p:nvPr>
            <p:ph type="dt" sz="half" idx="12"/>
          </p:nvPr>
        </p:nvSpPr>
        <p:spPr>
          <a:ln/>
        </p:spPr>
        <p:txBody>
          <a:bodyPr/>
          <a:lstStyle>
            <a:lvl1pPr>
              <a:defRPr/>
            </a:lvl1pPr>
          </a:lstStyle>
          <a:p>
            <a:pPr>
              <a:defRPr/>
            </a:pPr>
            <a:fld id="{C330435B-E58E-094B-AE45-769073020DD7}" type="datetime3">
              <a:rPr lang="en-US"/>
              <a:pPr>
                <a:defRPr/>
              </a:pPr>
              <a:t>21 February 2020</a:t>
            </a:fld>
            <a:endParaRPr lang="en-US"/>
          </a:p>
        </p:txBody>
      </p:sp>
    </p:spTree>
    <p:extLst>
      <p:ext uri="{BB962C8B-B14F-4D97-AF65-F5344CB8AC3E}">
        <p14:creationId xmlns:p14="http://schemas.microsoft.com/office/powerpoint/2010/main" val="306563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7">
            <a:extLst>
              <a:ext uri="{FF2B5EF4-FFF2-40B4-BE49-F238E27FC236}">
                <a16:creationId xmlns:a16="http://schemas.microsoft.com/office/drawing/2014/main" id="{DE8601CD-5954-954F-B1B4-C837DA4F798B}"/>
              </a:ext>
            </a:extLst>
          </p:cNvPr>
          <p:cNvSpPr>
            <a:spLocks noGrp="1" noChangeArrowheads="1"/>
          </p:cNvSpPr>
          <p:nvPr>
            <p:ph type="sldNum" sz="quarter" idx="10"/>
          </p:nvPr>
        </p:nvSpPr>
        <p:spPr>
          <a:ln/>
        </p:spPr>
        <p:txBody>
          <a:bodyPr/>
          <a:lstStyle>
            <a:lvl1pPr>
              <a:defRPr/>
            </a:lvl1pPr>
          </a:lstStyle>
          <a:p>
            <a:fld id="{0FF5F0E5-4DE9-664F-A820-AE3F0B4E2227}" type="slidenum">
              <a:rPr lang="en-US" altLang="en-US"/>
              <a:pPr/>
              <a:t>‹#›</a:t>
            </a:fld>
            <a:endParaRPr lang="en-US" altLang="en-US"/>
          </a:p>
        </p:txBody>
      </p:sp>
      <p:sp>
        <p:nvSpPr>
          <p:cNvPr id="8" name="Rectangle 8">
            <a:extLst>
              <a:ext uri="{FF2B5EF4-FFF2-40B4-BE49-F238E27FC236}">
                <a16:creationId xmlns:a16="http://schemas.microsoft.com/office/drawing/2014/main" id="{380E98D4-0D7C-4D4D-8389-0BFA2EC6068A}"/>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9" name="Rectangle 9">
            <a:extLst>
              <a:ext uri="{FF2B5EF4-FFF2-40B4-BE49-F238E27FC236}">
                <a16:creationId xmlns:a16="http://schemas.microsoft.com/office/drawing/2014/main" id="{A20C654A-5D8B-0249-BA7B-6BFC8FBC48E0}"/>
              </a:ext>
            </a:extLst>
          </p:cNvPr>
          <p:cNvSpPr>
            <a:spLocks noGrp="1" noChangeArrowheads="1"/>
          </p:cNvSpPr>
          <p:nvPr>
            <p:ph type="dt" sz="half" idx="12"/>
          </p:nvPr>
        </p:nvSpPr>
        <p:spPr>
          <a:ln/>
        </p:spPr>
        <p:txBody>
          <a:bodyPr/>
          <a:lstStyle>
            <a:lvl1pPr>
              <a:defRPr/>
            </a:lvl1pPr>
          </a:lstStyle>
          <a:p>
            <a:pPr>
              <a:defRPr/>
            </a:pPr>
            <a:fld id="{DC8BC2C3-3686-1B49-991D-6F85414F748E}" type="datetime3">
              <a:rPr lang="en-US"/>
              <a:pPr>
                <a:defRPr/>
              </a:pPr>
              <a:t>21 February 2020</a:t>
            </a:fld>
            <a:endParaRPr lang="en-US"/>
          </a:p>
        </p:txBody>
      </p:sp>
    </p:spTree>
    <p:extLst>
      <p:ext uri="{BB962C8B-B14F-4D97-AF65-F5344CB8AC3E}">
        <p14:creationId xmlns:p14="http://schemas.microsoft.com/office/powerpoint/2010/main" val="1308188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Rectangle 7">
            <a:extLst>
              <a:ext uri="{FF2B5EF4-FFF2-40B4-BE49-F238E27FC236}">
                <a16:creationId xmlns:a16="http://schemas.microsoft.com/office/drawing/2014/main" id="{D83FB69B-2E45-244C-B45A-BF36CE9DFBCA}"/>
              </a:ext>
            </a:extLst>
          </p:cNvPr>
          <p:cNvSpPr>
            <a:spLocks noGrp="1" noChangeArrowheads="1"/>
          </p:cNvSpPr>
          <p:nvPr>
            <p:ph type="sldNum" sz="quarter" idx="10"/>
          </p:nvPr>
        </p:nvSpPr>
        <p:spPr>
          <a:ln/>
        </p:spPr>
        <p:txBody>
          <a:bodyPr/>
          <a:lstStyle>
            <a:lvl1pPr>
              <a:defRPr/>
            </a:lvl1pPr>
          </a:lstStyle>
          <a:p>
            <a:fld id="{1B1C3904-4C51-0B41-93E1-386E7E88B43E}" type="slidenum">
              <a:rPr lang="en-US" altLang="en-US"/>
              <a:pPr/>
              <a:t>‹#›</a:t>
            </a:fld>
            <a:endParaRPr lang="en-US" altLang="en-US"/>
          </a:p>
        </p:txBody>
      </p:sp>
      <p:sp>
        <p:nvSpPr>
          <p:cNvPr id="4" name="Rectangle 8">
            <a:extLst>
              <a:ext uri="{FF2B5EF4-FFF2-40B4-BE49-F238E27FC236}">
                <a16:creationId xmlns:a16="http://schemas.microsoft.com/office/drawing/2014/main" id="{69473FE9-C254-6D44-8717-1619DD94A6E4}"/>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5" name="Rectangle 9">
            <a:extLst>
              <a:ext uri="{FF2B5EF4-FFF2-40B4-BE49-F238E27FC236}">
                <a16:creationId xmlns:a16="http://schemas.microsoft.com/office/drawing/2014/main" id="{9A4E6964-2E6F-954A-B451-B0D8E81F46CE}"/>
              </a:ext>
            </a:extLst>
          </p:cNvPr>
          <p:cNvSpPr>
            <a:spLocks noGrp="1" noChangeArrowheads="1"/>
          </p:cNvSpPr>
          <p:nvPr>
            <p:ph type="dt" sz="half" idx="12"/>
          </p:nvPr>
        </p:nvSpPr>
        <p:spPr>
          <a:ln/>
        </p:spPr>
        <p:txBody>
          <a:bodyPr/>
          <a:lstStyle>
            <a:lvl1pPr>
              <a:defRPr/>
            </a:lvl1pPr>
          </a:lstStyle>
          <a:p>
            <a:pPr>
              <a:defRPr/>
            </a:pPr>
            <a:fld id="{E0326AD9-280F-404B-AAB1-C84801806F43}" type="datetime3">
              <a:rPr lang="en-US"/>
              <a:pPr>
                <a:defRPr/>
              </a:pPr>
              <a:t>21 February 2020</a:t>
            </a:fld>
            <a:endParaRPr lang="en-US"/>
          </a:p>
        </p:txBody>
      </p:sp>
    </p:spTree>
    <p:extLst>
      <p:ext uri="{BB962C8B-B14F-4D97-AF65-F5344CB8AC3E}">
        <p14:creationId xmlns:p14="http://schemas.microsoft.com/office/powerpoint/2010/main" val="1146407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077A5D7E-149A-2548-8E22-E34EA220043D}"/>
              </a:ext>
            </a:extLst>
          </p:cNvPr>
          <p:cNvSpPr>
            <a:spLocks noGrp="1" noChangeArrowheads="1"/>
          </p:cNvSpPr>
          <p:nvPr>
            <p:ph type="sldNum" sz="quarter" idx="10"/>
          </p:nvPr>
        </p:nvSpPr>
        <p:spPr>
          <a:ln/>
        </p:spPr>
        <p:txBody>
          <a:bodyPr/>
          <a:lstStyle>
            <a:lvl1pPr>
              <a:defRPr/>
            </a:lvl1pPr>
          </a:lstStyle>
          <a:p>
            <a:fld id="{C7EECDAB-5658-CC49-9440-B4E976A8970B}" type="slidenum">
              <a:rPr lang="en-US" altLang="en-US"/>
              <a:pPr/>
              <a:t>‹#›</a:t>
            </a:fld>
            <a:endParaRPr lang="en-US" altLang="en-US"/>
          </a:p>
        </p:txBody>
      </p:sp>
      <p:sp>
        <p:nvSpPr>
          <p:cNvPr id="3" name="Rectangle 8">
            <a:extLst>
              <a:ext uri="{FF2B5EF4-FFF2-40B4-BE49-F238E27FC236}">
                <a16:creationId xmlns:a16="http://schemas.microsoft.com/office/drawing/2014/main" id="{74A331C1-29BB-5348-B14E-063CEE8623F0}"/>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4" name="Rectangle 9">
            <a:extLst>
              <a:ext uri="{FF2B5EF4-FFF2-40B4-BE49-F238E27FC236}">
                <a16:creationId xmlns:a16="http://schemas.microsoft.com/office/drawing/2014/main" id="{E79D14B9-A21B-074E-935F-18108EDE9513}"/>
              </a:ext>
            </a:extLst>
          </p:cNvPr>
          <p:cNvSpPr>
            <a:spLocks noGrp="1" noChangeArrowheads="1"/>
          </p:cNvSpPr>
          <p:nvPr>
            <p:ph type="dt" sz="half" idx="12"/>
          </p:nvPr>
        </p:nvSpPr>
        <p:spPr>
          <a:ln/>
        </p:spPr>
        <p:txBody>
          <a:bodyPr/>
          <a:lstStyle>
            <a:lvl1pPr>
              <a:defRPr/>
            </a:lvl1pPr>
          </a:lstStyle>
          <a:p>
            <a:pPr>
              <a:defRPr/>
            </a:pPr>
            <a:fld id="{62C95CCC-5281-E046-81A4-4F4A3907E973}" type="datetime3">
              <a:rPr lang="en-US"/>
              <a:pPr>
                <a:defRPr/>
              </a:pPr>
              <a:t>21 February 2020</a:t>
            </a:fld>
            <a:endParaRPr lang="en-US"/>
          </a:p>
        </p:txBody>
      </p:sp>
    </p:spTree>
    <p:extLst>
      <p:ext uri="{BB962C8B-B14F-4D97-AF65-F5344CB8AC3E}">
        <p14:creationId xmlns:p14="http://schemas.microsoft.com/office/powerpoint/2010/main" val="4286201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7">
            <a:extLst>
              <a:ext uri="{FF2B5EF4-FFF2-40B4-BE49-F238E27FC236}">
                <a16:creationId xmlns:a16="http://schemas.microsoft.com/office/drawing/2014/main" id="{7ADE6E5D-1B9C-5C48-8078-D7545BD63A5A}"/>
              </a:ext>
            </a:extLst>
          </p:cNvPr>
          <p:cNvSpPr>
            <a:spLocks noGrp="1" noChangeArrowheads="1"/>
          </p:cNvSpPr>
          <p:nvPr>
            <p:ph type="sldNum" sz="quarter" idx="10"/>
          </p:nvPr>
        </p:nvSpPr>
        <p:spPr>
          <a:ln/>
        </p:spPr>
        <p:txBody>
          <a:bodyPr/>
          <a:lstStyle>
            <a:lvl1pPr>
              <a:defRPr/>
            </a:lvl1pPr>
          </a:lstStyle>
          <a:p>
            <a:fld id="{3FDFEC17-F9C5-AB47-9B1F-C2E82A103DFF}" type="slidenum">
              <a:rPr lang="en-US" altLang="en-US"/>
              <a:pPr/>
              <a:t>‹#›</a:t>
            </a:fld>
            <a:endParaRPr lang="en-US" altLang="en-US"/>
          </a:p>
        </p:txBody>
      </p:sp>
      <p:sp>
        <p:nvSpPr>
          <p:cNvPr id="6" name="Rectangle 8">
            <a:extLst>
              <a:ext uri="{FF2B5EF4-FFF2-40B4-BE49-F238E27FC236}">
                <a16:creationId xmlns:a16="http://schemas.microsoft.com/office/drawing/2014/main" id="{C4D241DF-9115-7E45-8141-0A86173DBEC3}"/>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7" name="Rectangle 9">
            <a:extLst>
              <a:ext uri="{FF2B5EF4-FFF2-40B4-BE49-F238E27FC236}">
                <a16:creationId xmlns:a16="http://schemas.microsoft.com/office/drawing/2014/main" id="{DC1D6A53-0E05-2F4E-B172-AFF9CD865D09}"/>
              </a:ext>
            </a:extLst>
          </p:cNvPr>
          <p:cNvSpPr>
            <a:spLocks noGrp="1" noChangeArrowheads="1"/>
          </p:cNvSpPr>
          <p:nvPr>
            <p:ph type="dt" sz="half" idx="12"/>
          </p:nvPr>
        </p:nvSpPr>
        <p:spPr>
          <a:ln/>
        </p:spPr>
        <p:txBody>
          <a:bodyPr/>
          <a:lstStyle>
            <a:lvl1pPr>
              <a:defRPr/>
            </a:lvl1pPr>
          </a:lstStyle>
          <a:p>
            <a:pPr>
              <a:defRPr/>
            </a:pPr>
            <a:fld id="{0F47B081-56DF-D54D-99AA-F31490654978}" type="datetime3">
              <a:rPr lang="en-US"/>
              <a:pPr>
                <a:defRPr/>
              </a:pPr>
              <a:t>21 February 2020</a:t>
            </a:fld>
            <a:endParaRPr lang="en-US"/>
          </a:p>
        </p:txBody>
      </p:sp>
    </p:spTree>
    <p:extLst>
      <p:ext uri="{BB962C8B-B14F-4D97-AF65-F5344CB8AC3E}">
        <p14:creationId xmlns:p14="http://schemas.microsoft.com/office/powerpoint/2010/main" val="1537908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7">
            <a:extLst>
              <a:ext uri="{FF2B5EF4-FFF2-40B4-BE49-F238E27FC236}">
                <a16:creationId xmlns:a16="http://schemas.microsoft.com/office/drawing/2014/main" id="{C038EA8F-F78A-BA4A-BBDA-7CE0F54359EC}"/>
              </a:ext>
            </a:extLst>
          </p:cNvPr>
          <p:cNvSpPr>
            <a:spLocks noGrp="1" noChangeArrowheads="1"/>
          </p:cNvSpPr>
          <p:nvPr>
            <p:ph type="sldNum" sz="quarter" idx="10"/>
          </p:nvPr>
        </p:nvSpPr>
        <p:spPr>
          <a:ln/>
        </p:spPr>
        <p:txBody>
          <a:bodyPr/>
          <a:lstStyle>
            <a:lvl1pPr>
              <a:defRPr/>
            </a:lvl1pPr>
          </a:lstStyle>
          <a:p>
            <a:fld id="{AEF7B5F5-213B-5547-93B5-8FF08DCB85F0}" type="slidenum">
              <a:rPr lang="en-US" altLang="en-US"/>
              <a:pPr/>
              <a:t>‹#›</a:t>
            </a:fld>
            <a:endParaRPr lang="en-US" altLang="en-US"/>
          </a:p>
        </p:txBody>
      </p:sp>
      <p:sp>
        <p:nvSpPr>
          <p:cNvPr id="6" name="Rectangle 8">
            <a:extLst>
              <a:ext uri="{FF2B5EF4-FFF2-40B4-BE49-F238E27FC236}">
                <a16:creationId xmlns:a16="http://schemas.microsoft.com/office/drawing/2014/main" id="{EA5FDD2C-3061-3840-A17F-4DE1906FE45F}"/>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7" name="Rectangle 9">
            <a:extLst>
              <a:ext uri="{FF2B5EF4-FFF2-40B4-BE49-F238E27FC236}">
                <a16:creationId xmlns:a16="http://schemas.microsoft.com/office/drawing/2014/main" id="{83D010F7-D8E5-824E-BAC0-ECC23E7A0A27}"/>
              </a:ext>
            </a:extLst>
          </p:cNvPr>
          <p:cNvSpPr>
            <a:spLocks noGrp="1" noChangeArrowheads="1"/>
          </p:cNvSpPr>
          <p:nvPr>
            <p:ph type="dt" sz="half" idx="12"/>
          </p:nvPr>
        </p:nvSpPr>
        <p:spPr>
          <a:ln/>
        </p:spPr>
        <p:txBody>
          <a:bodyPr/>
          <a:lstStyle>
            <a:lvl1pPr>
              <a:defRPr/>
            </a:lvl1pPr>
          </a:lstStyle>
          <a:p>
            <a:pPr>
              <a:defRPr/>
            </a:pPr>
            <a:fld id="{A15D04E6-53EF-434D-A261-A6D2DBC33EA4}" type="datetime3">
              <a:rPr lang="en-US"/>
              <a:pPr>
                <a:defRPr/>
              </a:pPr>
              <a:t>21 February 2020</a:t>
            </a:fld>
            <a:endParaRPr lang="en-US"/>
          </a:p>
        </p:txBody>
      </p:sp>
    </p:spTree>
    <p:extLst>
      <p:ext uri="{BB962C8B-B14F-4D97-AF65-F5344CB8AC3E}">
        <p14:creationId xmlns:p14="http://schemas.microsoft.com/office/powerpoint/2010/main" val="1306568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4" descr="blue-logo">
            <a:extLst>
              <a:ext uri="{FF2B5EF4-FFF2-40B4-BE49-F238E27FC236}">
                <a16:creationId xmlns:a16="http://schemas.microsoft.com/office/drawing/2014/main" id="{8A992012-5BAE-EE45-9295-97BEA0CA0F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40534" y="227014"/>
            <a:ext cx="78316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6CF2B86-1CBD-BD4D-83AA-8C2D0974CC2B}"/>
              </a:ext>
            </a:extLst>
          </p:cNvPr>
          <p:cNvSpPr>
            <a:spLocks noGrp="1" noChangeArrowheads="1"/>
          </p:cNvSpPr>
          <p:nvPr>
            <p:ph type="body" idx="1"/>
          </p:nvPr>
        </p:nvSpPr>
        <p:spPr bwMode="auto">
          <a:xfrm>
            <a:off x="243417" y="1874839"/>
            <a:ext cx="11582400"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8" name="Line 4">
            <a:extLst>
              <a:ext uri="{FF2B5EF4-FFF2-40B4-BE49-F238E27FC236}">
                <a16:creationId xmlns:a16="http://schemas.microsoft.com/office/drawing/2014/main" id="{479E3379-D63F-DF45-9712-6FB3642D7D82}"/>
              </a:ext>
            </a:extLst>
          </p:cNvPr>
          <p:cNvSpPr>
            <a:spLocks noChangeShapeType="1"/>
          </p:cNvSpPr>
          <p:nvPr/>
        </p:nvSpPr>
        <p:spPr bwMode="auto">
          <a:xfrm flipV="1">
            <a:off x="366185" y="549275"/>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p>
        </p:txBody>
      </p:sp>
      <p:sp>
        <p:nvSpPr>
          <p:cNvPr id="1029" name="Rectangle 6">
            <a:extLst>
              <a:ext uri="{FF2B5EF4-FFF2-40B4-BE49-F238E27FC236}">
                <a16:creationId xmlns:a16="http://schemas.microsoft.com/office/drawing/2014/main" id="{2F024E21-EA7B-6D4B-ADBA-B69E833A25AE}"/>
              </a:ext>
            </a:extLst>
          </p:cNvPr>
          <p:cNvSpPr>
            <a:spLocks noChangeArrowheads="1"/>
          </p:cNvSpPr>
          <p:nvPr/>
        </p:nvSpPr>
        <p:spPr bwMode="black">
          <a:xfrm>
            <a:off x="10119784"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r" eaLnBrk="1" hangingPunct="1">
              <a:lnSpc>
                <a:spcPct val="100000"/>
              </a:lnSpc>
            </a:pPr>
            <a:r>
              <a:rPr lang="en-US" altLang="en-US" sz="800">
                <a:solidFill>
                  <a:schemeClr val="tx1"/>
                </a:solidFill>
              </a:rPr>
              <a:t>© 2013 IBM Corporation</a:t>
            </a:r>
            <a:endParaRPr lang="en-US" altLang="en-US" sz="1800">
              <a:solidFill>
                <a:schemeClr val="tx1"/>
              </a:solidFill>
            </a:endParaRPr>
          </a:p>
        </p:txBody>
      </p:sp>
      <p:sp>
        <p:nvSpPr>
          <p:cNvPr id="67591" name="Rectangle 7">
            <a:extLst>
              <a:ext uri="{FF2B5EF4-FFF2-40B4-BE49-F238E27FC236}">
                <a16:creationId xmlns:a16="http://schemas.microsoft.com/office/drawing/2014/main" id="{70045E96-D348-004C-9834-6869B6ED49F5}"/>
              </a:ext>
            </a:extLst>
          </p:cNvPr>
          <p:cNvSpPr>
            <a:spLocks noGrp="1" noChangeArrowheads="1"/>
          </p:cNvSpPr>
          <p:nvPr>
            <p:ph type="sldNum" sz="quarter" idx="4"/>
          </p:nvPr>
        </p:nvSpPr>
        <p:spPr bwMode="black">
          <a:xfrm>
            <a:off x="243418" y="6537325"/>
            <a:ext cx="488949"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panose="020B0604020202020204" pitchFamily="34" charset="0"/>
              </a:defRPr>
            </a:lvl1pPr>
          </a:lstStyle>
          <a:p>
            <a:fld id="{70D7CD67-3068-9946-B099-735A106A2E5D}" type="slidenum">
              <a:rPr lang="en-US" altLang="en-US"/>
              <a:pPr/>
              <a:t>‹#›</a:t>
            </a:fld>
            <a:endParaRPr lang="en-US" altLang="en-US"/>
          </a:p>
        </p:txBody>
      </p:sp>
      <p:sp>
        <p:nvSpPr>
          <p:cNvPr id="67592" name="Rectangle 8">
            <a:extLst>
              <a:ext uri="{FF2B5EF4-FFF2-40B4-BE49-F238E27FC236}">
                <a16:creationId xmlns:a16="http://schemas.microsoft.com/office/drawing/2014/main" id="{AB09E039-15CB-DE44-8CF9-E15899111836}"/>
              </a:ext>
            </a:extLst>
          </p:cNvPr>
          <p:cNvSpPr>
            <a:spLocks noGrp="1" noChangeArrowheads="1"/>
          </p:cNvSpPr>
          <p:nvPr>
            <p:ph type="ftr" sz="quarter" idx="3"/>
          </p:nvPr>
        </p:nvSpPr>
        <p:spPr bwMode="auto">
          <a:xfrm>
            <a:off x="2072217" y="6537325"/>
            <a:ext cx="7924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nSpc>
                <a:spcPct val="100000"/>
              </a:lnSpc>
              <a:defRPr sz="800" smtClean="0">
                <a:solidFill>
                  <a:schemeClr val="tx1"/>
                </a:solidFill>
                <a:latin typeface="Arial" charset="0"/>
                <a:cs typeface="Arial" charset="0"/>
              </a:defRPr>
            </a:lvl1pPr>
          </a:lstStyle>
          <a:p>
            <a:pPr>
              <a:defRPr/>
            </a:pPr>
            <a:r>
              <a:rPr lang="en-US"/>
              <a:t>IBM Confidential</a:t>
            </a:r>
          </a:p>
        </p:txBody>
      </p:sp>
      <p:sp>
        <p:nvSpPr>
          <p:cNvPr id="67593" name="Rectangle 9">
            <a:extLst>
              <a:ext uri="{FF2B5EF4-FFF2-40B4-BE49-F238E27FC236}">
                <a16:creationId xmlns:a16="http://schemas.microsoft.com/office/drawing/2014/main" id="{75B55CC3-5DD3-3149-81EF-DE7A22170F42}"/>
              </a:ext>
            </a:extLst>
          </p:cNvPr>
          <p:cNvSpPr>
            <a:spLocks noGrp="1" noChangeArrowheads="1"/>
          </p:cNvSpPr>
          <p:nvPr>
            <p:ph type="dt" sz="half" idx="2"/>
          </p:nvPr>
        </p:nvSpPr>
        <p:spPr bwMode="auto">
          <a:xfrm>
            <a:off x="732367" y="6537325"/>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nSpc>
                <a:spcPct val="100000"/>
              </a:lnSpc>
              <a:defRPr sz="800" smtClean="0">
                <a:solidFill>
                  <a:schemeClr val="tx1"/>
                </a:solidFill>
                <a:latin typeface="Arial" charset="0"/>
                <a:cs typeface="Arial" charset="0"/>
              </a:defRPr>
            </a:lvl1pPr>
          </a:lstStyle>
          <a:p>
            <a:pPr>
              <a:defRPr/>
            </a:pPr>
            <a:fld id="{CA8079D4-81A8-2043-85A9-AE79140478B4}" type="datetime3">
              <a:rPr lang="en-US"/>
              <a:pPr>
                <a:defRPr/>
              </a:pPr>
              <a:t>21 February 2020</a:t>
            </a:fld>
            <a:endParaRPr lang="en-US"/>
          </a:p>
        </p:txBody>
      </p:sp>
      <p:sp>
        <p:nvSpPr>
          <p:cNvPr id="1033" name="Rectangle 13">
            <a:extLst>
              <a:ext uri="{FF2B5EF4-FFF2-40B4-BE49-F238E27FC236}">
                <a16:creationId xmlns:a16="http://schemas.microsoft.com/office/drawing/2014/main" id="{9997DB24-5877-B24A-B1A4-93BDD3D50886}"/>
              </a:ext>
            </a:extLst>
          </p:cNvPr>
          <p:cNvSpPr>
            <a:spLocks noGrp="1" noChangeArrowheads="1"/>
          </p:cNvSpPr>
          <p:nvPr>
            <p:ph type="title"/>
          </p:nvPr>
        </p:nvSpPr>
        <p:spPr bwMode="auto">
          <a:xfrm>
            <a:off x="243417" y="593725"/>
            <a:ext cx="115824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title style</a:t>
            </a:r>
            <a:endParaRPr lang="en-US" altLang="en-US"/>
          </a:p>
        </p:txBody>
      </p:sp>
    </p:spTree>
  </p:cSld>
  <p:clrMap bg1="lt1" tx1="dk1" bg2="lt2" tx2="dk2" accent1="accent1" accent2="accent2" accent3="accent3" accent4="accent4" accent5="accent5" accent6="accent6" hlink="hlink" folHlink="folHlink"/>
  <p:sldLayoutIdLst>
    <p:sldLayoutId id="2147483675"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algn="l" rtl="0" eaLnBrk="1" fontAlgn="base" hangingPunct="1">
        <a:lnSpc>
          <a:spcPct val="90000"/>
        </a:lnSpc>
        <a:spcBef>
          <a:spcPct val="0"/>
        </a:spcBef>
        <a:spcAft>
          <a:spcPct val="0"/>
        </a:spcAft>
        <a:defRPr sz="2200">
          <a:solidFill>
            <a:schemeClr val="tx2"/>
          </a:solidFill>
          <a:latin typeface="+mj-lt"/>
          <a:ea typeface="+mj-ea"/>
          <a:cs typeface="+mj-cs"/>
        </a:defRPr>
      </a:lvl1pPr>
      <a:lvl2pPr algn="l" rtl="0" eaLnBrk="1" fontAlgn="base" hangingPunct="1">
        <a:lnSpc>
          <a:spcPct val="90000"/>
        </a:lnSpc>
        <a:spcBef>
          <a:spcPct val="0"/>
        </a:spcBef>
        <a:spcAft>
          <a:spcPct val="0"/>
        </a:spcAft>
        <a:defRPr sz="2200">
          <a:solidFill>
            <a:schemeClr val="tx2"/>
          </a:solidFill>
          <a:latin typeface="Arial" charset="0"/>
        </a:defRPr>
      </a:lvl2pPr>
      <a:lvl3pPr algn="l" rtl="0" eaLnBrk="1" fontAlgn="base" hangingPunct="1">
        <a:lnSpc>
          <a:spcPct val="90000"/>
        </a:lnSpc>
        <a:spcBef>
          <a:spcPct val="0"/>
        </a:spcBef>
        <a:spcAft>
          <a:spcPct val="0"/>
        </a:spcAft>
        <a:defRPr sz="2200">
          <a:solidFill>
            <a:schemeClr val="tx2"/>
          </a:solidFill>
          <a:latin typeface="Arial" charset="0"/>
        </a:defRPr>
      </a:lvl3pPr>
      <a:lvl4pPr algn="l" rtl="0" eaLnBrk="1" fontAlgn="base" hangingPunct="1">
        <a:lnSpc>
          <a:spcPct val="90000"/>
        </a:lnSpc>
        <a:spcBef>
          <a:spcPct val="0"/>
        </a:spcBef>
        <a:spcAft>
          <a:spcPct val="0"/>
        </a:spcAft>
        <a:defRPr sz="2200">
          <a:solidFill>
            <a:schemeClr val="tx2"/>
          </a:solidFill>
          <a:latin typeface="Arial" charset="0"/>
        </a:defRPr>
      </a:lvl4pPr>
      <a:lvl5pPr algn="l" rtl="0" eaLnBrk="1" fontAlgn="base" hangingPunct="1">
        <a:lnSpc>
          <a:spcPct val="90000"/>
        </a:lnSpc>
        <a:spcBef>
          <a:spcPct val="0"/>
        </a:spcBef>
        <a:spcAft>
          <a:spcPct val="0"/>
        </a:spcAft>
        <a:defRPr sz="2200">
          <a:solidFill>
            <a:schemeClr val="tx2"/>
          </a:solidFill>
          <a:latin typeface="Arial" charset="0"/>
        </a:defRPr>
      </a:lvl5pPr>
      <a:lvl6pPr marL="457200" algn="l" rtl="0" eaLnBrk="1" fontAlgn="base" hangingPunct="1">
        <a:lnSpc>
          <a:spcPct val="90000"/>
        </a:lnSpc>
        <a:spcBef>
          <a:spcPct val="0"/>
        </a:spcBef>
        <a:spcAft>
          <a:spcPct val="0"/>
        </a:spcAft>
        <a:defRPr sz="2200">
          <a:solidFill>
            <a:schemeClr val="tx2"/>
          </a:solidFill>
          <a:latin typeface="Arial" charset="0"/>
        </a:defRPr>
      </a:lvl6pPr>
      <a:lvl7pPr marL="914400" algn="l" rtl="0" eaLnBrk="1" fontAlgn="base" hangingPunct="1">
        <a:lnSpc>
          <a:spcPct val="90000"/>
        </a:lnSpc>
        <a:spcBef>
          <a:spcPct val="0"/>
        </a:spcBef>
        <a:spcAft>
          <a:spcPct val="0"/>
        </a:spcAft>
        <a:defRPr sz="2200">
          <a:solidFill>
            <a:schemeClr val="tx2"/>
          </a:solidFill>
          <a:latin typeface="Arial" charset="0"/>
        </a:defRPr>
      </a:lvl7pPr>
      <a:lvl8pPr marL="1371600" algn="l" rtl="0" eaLnBrk="1" fontAlgn="base" hangingPunct="1">
        <a:lnSpc>
          <a:spcPct val="90000"/>
        </a:lnSpc>
        <a:spcBef>
          <a:spcPct val="0"/>
        </a:spcBef>
        <a:spcAft>
          <a:spcPct val="0"/>
        </a:spcAft>
        <a:defRPr sz="2200">
          <a:solidFill>
            <a:schemeClr val="tx2"/>
          </a:solidFill>
          <a:latin typeface="Arial" charset="0"/>
        </a:defRPr>
      </a:lvl8pPr>
      <a:lvl9pPr marL="1828800" algn="l" rtl="0" eaLnBrk="1" fontAlgn="base" hangingPunct="1">
        <a:lnSpc>
          <a:spcPct val="90000"/>
        </a:lnSpc>
        <a:spcBef>
          <a:spcPct val="0"/>
        </a:spcBef>
        <a:spcAft>
          <a:spcPct val="0"/>
        </a:spcAft>
        <a:defRPr sz="2200">
          <a:solidFill>
            <a:schemeClr val="tx2"/>
          </a:solidFill>
          <a:latin typeface="Arial" charset="0"/>
        </a:defRPr>
      </a:lvl9pPr>
    </p:titleStyle>
    <p:body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1" fontAlgn="base" hangingPunct="1">
        <a:spcBef>
          <a:spcPct val="0"/>
        </a:spcBef>
        <a:spcAft>
          <a:spcPct val="0"/>
        </a:spcAft>
        <a:buClr>
          <a:schemeClr val="tx1"/>
        </a:buClr>
        <a:buFont typeface="Arial" panose="020B0604020202020204" pitchFamily="34" charset="0"/>
        <a:buChar char="–"/>
        <a:defRPr sz="1600">
          <a:solidFill>
            <a:schemeClr val="tx1"/>
          </a:solidFill>
          <a:latin typeface="+mn-lt"/>
        </a:defRPr>
      </a:lvl2pPr>
      <a:lvl3pPr marL="855663" indent="-173038" algn="l" rtl="0" eaLnBrk="1" fontAlgn="base" hangingPunct="1">
        <a:spcBef>
          <a:spcPct val="0"/>
        </a:spcBef>
        <a:spcAft>
          <a:spcPct val="0"/>
        </a:spcAft>
        <a:buClr>
          <a:schemeClr val="tx1"/>
        </a:buClr>
        <a:buChar char="•"/>
        <a:defRPr sz="1600">
          <a:solidFill>
            <a:schemeClr val="tx1"/>
          </a:solidFill>
          <a:latin typeface="+mn-lt"/>
        </a:defRPr>
      </a:lvl3pPr>
      <a:lvl4pPr marL="1203325" indent="-173038" algn="l" rtl="0" eaLnBrk="1" fontAlgn="base" hangingPunct="1">
        <a:spcBef>
          <a:spcPct val="20000"/>
        </a:spcBef>
        <a:spcAft>
          <a:spcPct val="0"/>
        </a:spcAft>
        <a:buClr>
          <a:schemeClr val="bg1"/>
        </a:buClr>
        <a:defRPr sz="1600">
          <a:solidFill>
            <a:schemeClr val="bg1"/>
          </a:solidFill>
          <a:latin typeface="+mn-lt"/>
        </a:defRPr>
      </a:lvl4pPr>
      <a:lvl5pPr marL="1539875" indent="-163513" algn="l" rtl="0" eaLnBrk="1" fontAlgn="base" hangingPunct="1">
        <a:spcBef>
          <a:spcPct val="20000"/>
        </a:spcBef>
        <a:spcAft>
          <a:spcPct val="0"/>
        </a:spcAft>
        <a:buClr>
          <a:schemeClr val="bg1"/>
        </a:buClr>
        <a:buChar char="»"/>
        <a:defRPr sz="1600">
          <a:solidFill>
            <a:schemeClr val="bg1"/>
          </a:solidFill>
          <a:latin typeface="+mn-lt"/>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80A6119-50C4-1C48-A5B5-1D2A08AF4CBB}"/>
              </a:ext>
            </a:extLst>
          </p:cNvPr>
          <p:cNvSpPr>
            <a:spLocks noGrp="1" noChangeArrowheads="1"/>
          </p:cNvSpPr>
          <p:nvPr>
            <p:ph type="ctrTitle"/>
          </p:nvPr>
        </p:nvSpPr>
        <p:spPr>
          <a:xfrm>
            <a:off x="325026" y="1416051"/>
            <a:ext cx="6625222" cy="2011363"/>
          </a:xfrm>
          <a:noFill/>
        </p:spPr>
        <p:txBody>
          <a:bodyPr/>
          <a:lstStyle/>
          <a:p>
            <a:pPr eaLnBrk="1" hangingPunct="1">
              <a:lnSpc>
                <a:spcPct val="150000"/>
              </a:lnSpc>
            </a:pPr>
            <a:r>
              <a:rPr lang="en-US" altLang="en-US" dirty="0"/>
              <a:t>Datacap Custom Export Asset</a:t>
            </a:r>
            <a:br>
              <a:rPr lang="en-US" altLang="en-US" dirty="0"/>
            </a:br>
            <a:r>
              <a:rPr lang="en-US" altLang="en-US" sz="2000" i="1" dirty="0"/>
              <a:t>Value Proposition</a:t>
            </a:r>
          </a:p>
        </p:txBody>
      </p:sp>
      <p:sp>
        <p:nvSpPr>
          <p:cNvPr id="3075" name="Rectangle 3">
            <a:extLst>
              <a:ext uri="{FF2B5EF4-FFF2-40B4-BE49-F238E27FC236}">
                <a16:creationId xmlns:a16="http://schemas.microsoft.com/office/drawing/2014/main" id="{9964993F-465B-074A-8E6A-A2B8C6369A8D}"/>
              </a:ext>
            </a:extLst>
          </p:cNvPr>
          <p:cNvSpPr>
            <a:spLocks noGrp="1" noChangeArrowheads="1"/>
          </p:cNvSpPr>
          <p:nvPr>
            <p:ph type="subTitle" idx="1"/>
          </p:nvPr>
        </p:nvSpPr>
        <p:spPr>
          <a:xfrm>
            <a:off x="355847" y="527050"/>
            <a:ext cx="7769225" cy="528638"/>
          </a:xfrm>
          <a:noFill/>
        </p:spPr>
        <p:txBody>
          <a:bodyPr/>
          <a:lstStyle/>
          <a:p>
            <a:pPr eaLnBrk="1" hangingPunct="1"/>
            <a:r>
              <a:rPr lang="en-US" altLang="en-US" dirty="0"/>
              <a:t>DBA ISL – Poornima, Ranjeeth and Shashank</a:t>
            </a:r>
          </a:p>
          <a:p>
            <a:pPr eaLnBrk="1" hangingPunct="1"/>
            <a:r>
              <a:rPr lang="en-US" altLang="en-US" dirty="0"/>
              <a:t>18 Feb 2020</a:t>
            </a:r>
          </a:p>
        </p:txBody>
      </p:sp>
      <p:sp>
        <p:nvSpPr>
          <p:cNvPr id="3076" name="Rectangle 46">
            <a:extLst>
              <a:ext uri="{FF2B5EF4-FFF2-40B4-BE49-F238E27FC236}">
                <a16:creationId xmlns:a16="http://schemas.microsoft.com/office/drawing/2014/main" id="{02A401B4-8584-0846-A875-275D24E1F4EB}"/>
              </a:ext>
            </a:extLst>
          </p:cNvPr>
          <p:cNvSpPr>
            <a:spLocks noChangeArrowheads="1"/>
          </p:cNvSpPr>
          <p:nvPr/>
        </p:nvSpPr>
        <p:spPr bwMode="auto">
          <a:xfrm>
            <a:off x="1706563" y="6323013"/>
            <a:ext cx="2925762"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6038" bIns="46038" anchor="b"/>
          <a:lstStyle>
            <a:lvl1pPr marL="400050" indent="-400050"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pPr>
            <a:endParaRPr lang="en-US" altLang="en-US" sz="800" dirty="0">
              <a:solidFill>
                <a:schemeClr val="tx1"/>
              </a:solidFill>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a:extLst>
              <a:ext uri="{FF2B5EF4-FFF2-40B4-BE49-F238E27FC236}">
                <a16:creationId xmlns:a16="http://schemas.microsoft.com/office/drawing/2014/main" id="{28605368-3116-5D4E-8603-5EAF0E0D5FE3}"/>
              </a:ext>
            </a:extLst>
          </p:cNvPr>
          <p:cNvSpPr/>
          <p:nvPr/>
        </p:nvSpPr>
        <p:spPr bwMode="auto">
          <a:xfrm>
            <a:off x="275325" y="3914934"/>
            <a:ext cx="1712501" cy="1600528"/>
          </a:xfrm>
          <a:prstGeom prst="roundRect">
            <a:avLst/>
          </a:prstGeom>
          <a:solidFill>
            <a:schemeClr val="accent5"/>
          </a:solidFill>
          <a:ln>
            <a:noFill/>
          </a:ln>
          <a:effectLst>
            <a:glow rad="393700">
              <a:schemeClr val="accent1">
                <a:alpha val="93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charset="0"/>
            </a:endParaRPr>
          </a:p>
        </p:txBody>
      </p:sp>
      <p:sp>
        <p:nvSpPr>
          <p:cNvPr id="2" name="Title 1">
            <a:extLst>
              <a:ext uri="{FF2B5EF4-FFF2-40B4-BE49-F238E27FC236}">
                <a16:creationId xmlns:a16="http://schemas.microsoft.com/office/drawing/2014/main" id="{2F07010F-5BE7-E94D-8068-F825AD6B92D4}"/>
              </a:ext>
            </a:extLst>
          </p:cNvPr>
          <p:cNvSpPr>
            <a:spLocks noGrp="1"/>
          </p:cNvSpPr>
          <p:nvPr>
            <p:ph type="title"/>
          </p:nvPr>
        </p:nvSpPr>
        <p:spPr/>
        <p:txBody>
          <a:bodyPr/>
          <a:lstStyle/>
          <a:p>
            <a:r>
              <a:rPr lang="en-US" dirty="0"/>
              <a:t>Requirement overview</a:t>
            </a:r>
          </a:p>
        </p:txBody>
      </p:sp>
      <p:sp>
        <p:nvSpPr>
          <p:cNvPr id="4" name="Slide Number Placeholder 3">
            <a:extLst>
              <a:ext uri="{FF2B5EF4-FFF2-40B4-BE49-F238E27FC236}">
                <a16:creationId xmlns:a16="http://schemas.microsoft.com/office/drawing/2014/main" id="{D88A9456-DA95-F84F-8104-764984B860D1}"/>
              </a:ext>
            </a:extLst>
          </p:cNvPr>
          <p:cNvSpPr>
            <a:spLocks noGrp="1"/>
          </p:cNvSpPr>
          <p:nvPr>
            <p:ph type="sldNum" sz="quarter" idx="10"/>
          </p:nvPr>
        </p:nvSpPr>
        <p:spPr/>
        <p:txBody>
          <a:bodyPr/>
          <a:lstStyle/>
          <a:p>
            <a:fld id="{F86EE058-0E79-0048-BF29-2565B51BAB21}" type="slidenum">
              <a:rPr lang="en-US" altLang="en-US" smtClean="0"/>
              <a:pPr/>
              <a:t>2</a:t>
            </a:fld>
            <a:endParaRPr lang="en-US" altLang="en-US"/>
          </a:p>
        </p:txBody>
      </p:sp>
      <p:sp>
        <p:nvSpPr>
          <p:cNvPr id="36" name="Rounded Rectangle 35">
            <a:extLst>
              <a:ext uri="{FF2B5EF4-FFF2-40B4-BE49-F238E27FC236}">
                <a16:creationId xmlns:a16="http://schemas.microsoft.com/office/drawing/2014/main" id="{40E32EFD-B1F8-B74B-BD86-BF1229765F13}"/>
              </a:ext>
            </a:extLst>
          </p:cNvPr>
          <p:cNvSpPr/>
          <p:nvPr/>
        </p:nvSpPr>
        <p:spPr>
          <a:xfrm>
            <a:off x="464721" y="1342538"/>
            <a:ext cx="1284736" cy="2112144"/>
          </a:xfrm>
          <a:prstGeom prst="roundRect">
            <a:avLst/>
          </a:prstGeom>
          <a:noFill/>
          <a:ln w="2540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81B5ED1F-E738-EA4B-819F-5E929E7821E1}"/>
              </a:ext>
            </a:extLst>
          </p:cNvPr>
          <p:cNvSpPr/>
          <p:nvPr/>
        </p:nvSpPr>
        <p:spPr>
          <a:xfrm>
            <a:off x="3522823" y="1738384"/>
            <a:ext cx="1506133" cy="1200150"/>
          </a:xfrm>
          <a:prstGeom prst="roundRect">
            <a:avLst/>
          </a:prstGeom>
          <a:noFill/>
          <a:ln w="47625">
            <a:solidFill>
              <a:srgbClr val="0070C0"/>
            </a:solidFill>
          </a:ln>
          <a:effectLst>
            <a:glow rad="342900">
              <a:schemeClr val="accent1">
                <a:alpha val="9000"/>
              </a:schemeClr>
            </a:glo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5DE4FACA-6101-9641-ADFF-C8B370A8D8B2}"/>
              </a:ext>
            </a:extLst>
          </p:cNvPr>
          <p:cNvPicPr>
            <a:picLocks noChangeAspect="1"/>
          </p:cNvPicPr>
          <p:nvPr/>
        </p:nvPicPr>
        <p:blipFill>
          <a:blip r:embed="rId2"/>
          <a:stretch>
            <a:fillRect/>
          </a:stretch>
        </p:blipFill>
        <p:spPr>
          <a:xfrm>
            <a:off x="3668103" y="1841450"/>
            <a:ext cx="1231900" cy="1003300"/>
          </a:xfrm>
          <a:prstGeom prst="rect">
            <a:avLst/>
          </a:prstGeom>
        </p:spPr>
      </p:pic>
      <p:pic>
        <p:nvPicPr>
          <p:cNvPr id="39" name="Picture 38">
            <a:extLst>
              <a:ext uri="{FF2B5EF4-FFF2-40B4-BE49-F238E27FC236}">
                <a16:creationId xmlns:a16="http://schemas.microsoft.com/office/drawing/2014/main" id="{B2AF343B-F9D1-3843-B813-33C36A378746}"/>
              </a:ext>
            </a:extLst>
          </p:cNvPr>
          <p:cNvPicPr>
            <a:picLocks noChangeAspect="1"/>
          </p:cNvPicPr>
          <p:nvPr/>
        </p:nvPicPr>
        <p:blipFill>
          <a:blip r:embed="rId3"/>
          <a:stretch>
            <a:fillRect/>
          </a:stretch>
        </p:blipFill>
        <p:spPr>
          <a:xfrm>
            <a:off x="6534899" y="1639959"/>
            <a:ext cx="1320800" cy="1397000"/>
          </a:xfrm>
          <a:prstGeom prst="rect">
            <a:avLst/>
          </a:prstGeom>
        </p:spPr>
      </p:pic>
      <p:pic>
        <p:nvPicPr>
          <p:cNvPr id="40" name="Picture 39">
            <a:extLst>
              <a:ext uri="{FF2B5EF4-FFF2-40B4-BE49-F238E27FC236}">
                <a16:creationId xmlns:a16="http://schemas.microsoft.com/office/drawing/2014/main" id="{F1D8C740-1E59-1541-8C8C-D5E936B43C23}"/>
              </a:ext>
            </a:extLst>
          </p:cNvPr>
          <p:cNvPicPr>
            <a:picLocks noChangeAspect="1"/>
          </p:cNvPicPr>
          <p:nvPr/>
        </p:nvPicPr>
        <p:blipFill>
          <a:blip r:embed="rId4"/>
          <a:stretch>
            <a:fillRect/>
          </a:stretch>
        </p:blipFill>
        <p:spPr>
          <a:xfrm>
            <a:off x="10211422" y="1545345"/>
            <a:ext cx="625372" cy="318940"/>
          </a:xfrm>
          <a:prstGeom prst="rect">
            <a:avLst/>
          </a:prstGeom>
        </p:spPr>
      </p:pic>
      <p:pic>
        <p:nvPicPr>
          <p:cNvPr id="41" name="Picture 40">
            <a:extLst>
              <a:ext uri="{FF2B5EF4-FFF2-40B4-BE49-F238E27FC236}">
                <a16:creationId xmlns:a16="http://schemas.microsoft.com/office/drawing/2014/main" id="{FDEAEB40-D592-DE43-AE10-D98ABA1FFB20}"/>
              </a:ext>
            </a:extLst>
          </p:cNvPr>
          <p:cNvPicPr>
            <a:picLocks noChangeAspect="1"/>
          </p:cNvPicPr>
          <p:nvPr/>
        </p:nvPicPr>
        <p:blipFill>
          <a:blip r:embed="rId5"/>
          <a:stretch>
            <a:fillRect/>
          </a:stretch>
        </p:blipFill>
        <p:spPr>
          <a:xfrm>
            <a:off x="10223922" y="2104990"/>
            <a:ext cx="473001" cy="461964"/>
          </a:xfrm>
          <a:prstGeom prst="rect">
            <a:avLst/>
          </a:prstGeom>
        </p:spPr>
      </p:pic>
      <p:sp>
        <p:nvSpPr>
          <p:cNvPr id="42" name="Rounded Rectangle 41">
            <a:extLst>
              <a:ext uri="{FF2B5EF4-FFF2-40B4-BE49-F238E27FC236}">
                <a16:creationId xmlns:a16="http://schemas.microsoft.com/office/drawing/2014/main" id="{63CC998F-5509-3946-9229-F3D752059FE3}"/>
              </a:ext>
            </a:extLst>
          </p:cNvPr>
          <p:cNvSpPr/>
          <p:nvPr/>
        </p:nvSpPr>
        <p:spPr>
          <a:xfrm>
            <a:off x="10211420" y="2750509"/>
            <a:ext cx="625372" cy="309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3" name="Elbow Connector 42">
            <a:extLst>
              <a:ext uri="{FF2B5EF4-FFF2-40B4-BE49-F238E27FC236}">
                <a16:creationId xmlns:a16="http://schemas.microsoft.com/office/drawing/2014/main" id="{7D3AD138-02B6-9840-8629-B7936D42F994}"/>
              </a:ext>
            </a:extLst>
          </p:cNvPr>
          <p:cNvCxnSpPr>
            <a:cxnSpLocks/>
            <a:stCxn id="47" idx="3"/>
            <a:endCxn id="38" idx="1"/>
          </p:cNvCxnSpPr>
          <p:nvPr/>
        </p:nvCxnSpPr>
        <p:spPr>
          <a:xfrm>
            <a:off x="1260672" y="1689959"/>
            <a:ext cx="2407431" cy="653141"/>
          </a:xfrm>
          <a:prstGeom prst="bentConnector3">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D1FF7632-ABB1-744F-8251-C6EB1788533F}"/>
              </a:ext>
            </a:extLst>
          </p:cNvPr>
          <p:cNvCxnSpPr>
            <a:cxnSpLocks/>
            <a:stCxn id="39" idx="3"/>
            <a:endCxn id="40" idx="1"/>
          </p:cNvCxnSpPr>
          <p:nvPr/>
        </p:nvCxnSpPr>
        <p:spPr>
          <a:xfrm flipV="1">
            <a:off x="7855699" y="1704815"/>
            <a:ext cx="2355723" cy="633644"/>
          </a:xfrm>
          <a:prstGeom prst="bentConnector3">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9950FB10-4634-2E47-BFC1-39BC311A20AF}"/>
              </a:ext>
            </a:extLst>
          </p:cNvPr>
          <p:cNvCxnSpPr>
            <a:cxnSpLocks/>
            <a:stCxn id="39" idx="3"/>
            <a:endCxn id="41" idx="1"/>
          </p:cNvCxnSpPr>
          <p:nvPr/>
        </p:nvCxnSpPr>
        <p:spPr>
          <a:xfrm flipV="1">
            <a:off x="7855699" y="2335972"/>
            <a:ext cx="2368223" cy="2487"/>
          </a:xfrm>
          <a:prstGeom prst="bentConnector3">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57F4D7D-49F3-7A42-900D-1EB6EB919366}"/>
              </a:ext>
            </a:extLst>
          </p:cNvPr>
          <p:cNvCxnSpPr>
            <a:cxnSpLocks/>
            <a:stCxn id="39" idx="3"/>
            <a:endCxn id="42" idx="1"/>
          </p:cNvCxnSpPr>
          <p:nvPr/>
        </p:nvCxnSpPr>
        <p:spPr>
          <a:xfrm>
            <a:off x="7855699" y="2338459"/>
            <a:ext cx="2355721" cy="566827"/>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94C6C10E-0D60-6844-8E16-8E93620B6FE7}"/>
              </a:ext>
            </a:extLst>
          </p:cNvPr>
          <p:cNvPicPr>
            <a:picLocks noChangeAspect="1"/>
          </p:cNvPicPr>
          <p:nvPr/>
        </p:nvPicPr>
        <p:blipFill>
          <a:blip r:embed="rId6"/>
          <a:stretch>
            <a:fillRect/>
          </a:stretch>
        </p:blipFill>
        <p:spPr>
          <a:xfrm>
            <a:off x="892668" y="1536263"/>
            <a:ext cx="368004" cy="307392"/>
          </a:xfrm>
          <a:prstGeom prst="rect">
            <a:avLst/>
          </a:prstGeom>
        </p:spPr>
      </p:pic>
      <p:pic>
        <p:nvPicPr>
          <p:cNvPr id="48" name="Picture 47">
            <a:extLst>
              <a:ext uri="{FF2B5EF4-FFF2-40B4-BE49-F238E27FC236}">
                <a16:creationId xmlns:a16="http://schemas.microsoft.com/office/drawing/2014/main" id="{F85C1CFE-FFB0-1D4B-B20A-957E2589257D}"/>
              </a:ext>
            </a:extLst>
          </p:cNvPr>
          <p:cNvPicPr>
            <a:picLocks noChangeAspect="1"/>
          </p:cNvPicPr>
          <p:nvPr/>
        </p:nvPicPr>
        <p:blipFill>
          <a:blip r:embed="rId6"/>
          <a:stretch>
            <a:fillRect/>
          </a:stretch>
        </p:blipFill>
        <p:spPr>
          <a:xfrm>
            <a:off x="892668" y="1983859"/>
            <a:ext cx="368004" cy="307391"/>
          </a:xfrm>
          <a:prstGeom prst="rect">
            <a:avLst/>
          </a:prstGeom>
        </p:spPr>
      </p:pic>
      <p:pic>
        <p:nvPicPr>
          <p:cNvPr id="49" name="Picture 48">
            <a:extLst>
              <a:ext uri="{FF2B5EF4-FFF2-40B4-BE49-F238E27FC236}">
                <a16:creationId xmlns:a16="http://schemas.microsoft.com/office/drawing/2014/main" id="{8B084237-1BB8-F946-AD9D-38AE2B16EB24}"/>
              </a:ext>
            </a:extLst>
          </p:cNvPr>
          <p:cNvPicPr>
            <a:picLocks noChangeAspect="1"/>
          </p:cNvPicPr>
          <p:nvPr/>
        </p:nvPicPr>
        <p:blipFill>
          <a:blip r:embed="rId6"/>
          <a:stretch>
            <a:fillRect/>
          </a:stretch>
        </p:blipFill>
        <p:spPr>
          <a:xfrm>
            <a:off x="892668" y="2437009"/>
            <a:ext cx="368004" cy="307391"/>
          </a:xfrm>
          <a:prstGeom prst="rect">
            <a:avLst/>
          </a:prstGeom>
        </p:spPr>
      </p:pic>
      <p:pic>
        <p:nvPicPr>
          <p:cNvPr id="50" name="Picture 49">
            <a:extLst>
              <a:ext uri="{FF2B5EF4-FFF2-40B4-BE49-F238E27FC236}">
                <a16:creationId xmlns:a16="http://schemas.microsoft.com/office/drawing/2014/main" id="{4D89953C-0E63-7D4F-94D4-D611062E3151}"/>
              </a:ext>
            </a:extLst>
          </p:cNvPr>
          <p:cNvPicPr>
            <a:picLocks noChangeAspect="1"/>
          </p:cNvPicPr>
          <p:nvPr/>
        </p:nvPicPr>
        <p:blipFill>
          <a:blip r:embed="rId6"/>
          <a:stretch>
            <a:fillRect/>
          </a:stretch>
        </p:blipFill>
        <p:spPr>
          <a:xfrm>
            <a:off x="892668" y="2908990"/>
            <a:ext cx="397878" cy="332345"/>
          </a:xfrm>
          <a:prstGeom prst="rect">
            <a:avLst/>
          </a:prstGeom>
        </p:spPr>
      </p:pic>
      <p:cxnSp>
        <p:nvCxnSpPr>
          <p:cNvPr id="51" name="Elbow Connector 50">
            <a:extLst>
              <a:ext uri="{FF2B5EF4-FFF2-40B4-BE49-F238E27FC236}">
                <a16:creationId xmlns:a16="http://schemas.microsoft.com/office/drawing/2014/main" id="{0559B37F-F5E4-4946-A1C9-530AF2763CC5}"/>
              </a:ext>
            </a:extLst>
          </p:cNvPr>
          <p:cNvCxnSpPr>
            <a:cxnSpLocks/>
            <a:stCxn id="48" idx="3"/>
            <a:endCxn id="38" idx="1"/>
          </p:cNvCxnSpPr>
          <p:nvPr/>
        </p:nvCxnSpPr>
        <p:spPr>
          <a:xfrm>
            <a:off x="1260672" y="2137555"/>
            <a:ext cx="2407431" cy="20554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26F08CD2-8A25-DE49-902A-C5EE3141C072}"/>
              </a:ext>
            </a:extLst>
          </p:cNvPr>
          <p:cNvCxnSpPr>
            <a:cxnSpLocks/>
            <a:stCxn id="49" idx="3"/>
            <a:endCxn id="38" idx="1"/>
          </p:cNvCxnSpPr>
          <p:nvPr/>
        </p:nvCxnSpPr>
        <p:spPr>
          <a:xfrm flipV="1">
            <a:off x="1260672" y="2343100"/>
            <a:ext cx="2407431" cy="24760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4958B5E1-7C58-E44B-8083-5C44317A78B1}"/>
              </a:ext>
            </a:extLst>
          </p:cNvPr>
          <p:cNvCxnSpPr>
            <a:cxnSpLocks/>
            <a:stCxn id="50" idx="3"/>
            <a:endCxn id="38" idx="1"/>
          </p:cNvCxnSpPr>
          <p:nvPr/>
        </p:nvCxnSpPr>
        <p:spPr>
          <a:xfrm flipV="1">
            <a:off x="1290546" y="2343100"/>
            <a:ext cx="2377557" cy="732063"/>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D1FE3C-CF02-CA4A-910C-16A50B2D8A49}"/>
              </a:ext>
            </a:extLst>
          </p:cNvPr>
          <p:cNvCxnSpPr>
            <a:stCxn id="38" idx="3"/>
            <a:endCxn id="39" idx="1"/>
          </p:cNvCxnSpPr>
          <p:nvPr/>
        </p:nvCxnSpPr>
        <p:spPr>
          <a:xfrm flipV="1">
            <a:off x="4900003" y="2338459"/>
            <a:ext cx="1634896" cy="464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EE51EEF1-E552-E542-B74A-45ED95600D47}"/>
              </a:ext>
            </a:extLst>
          </p:cNvPr>
          <p:cNvSpPr/>
          <p:nvPr/>
        </p:nvSpPr>
        <p:spPr>
          <a:xfrm>
            <a:off x="9779045" y="1191128"/>
            <a:ext cx="1320800" cy="2281239"/>
          </a:xfrm>
          <a:prstGeom prst="roundRect">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08A1D426-E9B4-1046-AC3A-D5A5DF47A200}"/>
              </a:ext>
            </a:extLst>
          </p:cNvPr>
          <p:cNvSpPr txBox="1"/>
          <p:nvPr/>
        </p:nvSpPr>
        <p:spPr>
          <a:xfrm>
            <a:off x="9286010" y="815816"/>
            <a:ext cx="2306870" cy="286232"/>
          </a:xfrm>
          <a:prstGeom prst="rect">
            <a:avLst/>
          </a:prstGeom>
          <a:noFill/>
        </p:spPr>
        <p:txBody>
          <a:bodyPr wrap="square" rtlCol="0">
            <a:spAutoFit/>
          </a:bodyPr>
          <a:lstStyle/>
          <a:p>
            <a:pPr algn="ct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External systems</a:t>
            </a:r>
          </a:p>
        </p:txBody>
      </p:sp>
      <p:sp>
        <p:nvSpPr>
          <p:cNvPr id="57" name="TextBox 56">
            <a:extLst>
              <a:ext uri="{FF2B5EF4-FFF2-40B4-BE49-F238E27FC236}">
                <a16:creationId xmlns:a16="http://schemas.microsoft.com/office/drawing/2014/main" id="{979E6E18-1E70-1D4B-BF80-CA11D88072D8}"/>
              </a:ext>
            </a:extLst>
          </p:cNvPr>
          <p:cNvSpPr txBox="1"/>
          <p:nvPr/>
        </p:nvSpPr>
        <p:spPr>
          <a:xfrm>
            <a:off x="6102927" y="1226485"/>
            <a:ext cx="2306870" cy="397032"/>
          </a:xfrm>
          <a:prstGeom prst="rect">
            <a:avLst/>
          </a:prstGeom>
          <a:noFill/>
        </p:spPr>
        <p:txBody>
          <a:bodyPr wrap="square" rtlCol="0">
            <a:spAutoFit/>
          </a:bodyPr>
          <a:lstStyle/>
          <a:p>
            <a:pPr algn="ct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EDI</a:t>
            </a:r>
          </a:p>
          <a:p>
            <a:pPr algn="ctr"/>
            <a:r>
              <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rPr>
              <a:t>IBM App Connect / Preferred</a:t>
            </a:r>
          </a:p>
        </p:txBody>
      </p:sp>
      <p:sp>
        <p:nvSpPr>
          <p:cNvPr id="58" name="TextBox 57">
            <a:extLst>
              <a:ext uri="{FF2B5EF4-FFF2-40B4-BE49-F238E27FC236}">
                <a16:creationId xmlns:a16="http://schemas.microsoft.com/office/drawing/2014/main" id="{E1014509-6321-464B-B440-5042B9BDA81B}"/>
              </a:ext>
            </a:extLst>
          </p:cNvPr>
          <p:cNvSpPr txBox="1"/>
          <p:nvPr/>
        </p:nvSpPr>
        <p:spPr>
          <a:xfrm>
            <a:off x="3195095" y="1238197"/>
            <a:ext cx="2306870" cy="397032"/>
          </a:xfrm>
          <a:prstGeom prst="rect">
            <a:avLst/>
          </a:prstGeom>
          <a:noFill/>
        </p:spPr>
        <p:txBody>
          <a:bodyPr wrap="square" rtlCol="0">
            <a:spAutoFit/>
          </a:bodyPr>
          <a:lstStyle/>
          <a:p>
            <a:pPr algn="ctr"/>
            <a:r>
              <a:rPr lang="en-US" sz="1400" dirty="0" err="1">
                <a:solidFill>
                  <a:schemeClr val="tx1"/>
                </a:solidFill>
                <a:latin typeface="Verdana" panose="020B0604030504040204" pitchFamily="34" charset="0"/>
                <a:ea typeface="Verdana" panose="020B0604030504040204" pitchFamily="34" charset="0"/>
                <a:cs typeface="Verdana" panose="020B0604030504040204" pitchFamily="34" charset="0"/>
              </a:rPr>
              <a:t>DataCap</a:t>
            </a: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 Rest Service</a:t>
            </a:r>
          </a:p>
          <a:p>
            <a:pPr algn="ctr"/>
            <a:r>
              <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rPr>
              <a:t>JSON based HTTP APIs for lookup</a:t>
            </a:r>
          </a:p>
        </p:txBody>
      </p:sp>
      <p:pic>
        <p:nvPicPr>
          <p:cNvPr id="59" name="Picture 58">
            <a:extLst>
              <a:ext uri="{FF2B5EF4-FFF2-40B4-BE49-F238E27FC236}">
                <a16:creationId xmlns:a16="http://schemas.microsoft.com/office/drawing/2014/main" id="{FE1FB881-BAEE-524D-8B9E-A1F747BCC476}"/>
              </a:ext>
            </a:extLst>
          </p:cNvPr>
          <p:cNvPicPr>
            <a:picLocks noChangeAspect="1"/>
          </p:cNvPicPr>
          <p:nvPr/>
        </p:nvPicPr>
        <p:blipFill>
          <a:blip r:embed="rId7"/>
          <a:stretch>
            <a:fillRect/>
          </a:stretch>
        </p:blipFill>
        <p:spPr>
          <a:xfrm>
            <a:off x="7696890" y="4463549"/>
            <a:ext cx="4164309" cy="1538871"/>
          </a:xfrm>
          <a:prstGeom prst="rect">
            <a:avLst/>
          </a:prstGeom>
        </p:spPr>
      </p:pic>
      <p:cxnSp>
        <p:nvCxnSpPr>
          <p:cNvPr id="60" name="Elbow Connector 59">
            <a:extLst>
              <a:ext uri="{FF2B5EF4-FFF2-40B4-BE49-F238E27FC236}">
                <a16:creationId xmlns:a16="http://schemas.microsoft.com/office/drawing/2014/main" id="{C5ECB4E7-171B-FA4A-B091-1E29BD3D8BE7}"/>
              </a:ext>
            </a:extLst>
          </p:cNvPr>
          <p:cNvCxnSpPr>
            <a:cxnSpLocks/>
            <a:stCxn id="39" idx="2"/>
            <a:endCxn id="59" idx="1"/>
          </p:cNvCxnSpPr>
          <p:nvPr/>
        </p:nvCxnSpPr>
        <p:spPr>
          <a:xfrm rot="16200000" flipH="1">
            <a:off x="6348081" y="3884176"/>
            <a:ext cx="2196026" cy="501591"/>
          </a:xfrm>
          <a:prstGeom prst="bentConnector2">
            <a:avLst/>
          </a:prstGeom>
          <a:ln w="254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F448616F-32F4-2045-A49B-5188A57A1F81}"/>
              </a:ext>
            </a:extLst>
          </p:cNvPr>
          <p:cNvPicPr>
            <a:picLocks noChangeAspect="1"/>
          </p:cNvPicPr>
          <p:nvPr/>
        </p:nvPicPr>
        <p:blipFill>
          <a:blip r:embed="rId8"/>
          <a:stretch>
            <a:fillRect/>
          </a:stretch>
        </p:blipFill>
        <p:spPr>
          <a:xfrm>
            <a:off x="481290" y="4076584"/>
            <a:ext cx="1268167" cy="1268167"/>
          </a:xfrm>
          <a:prstGeom prst="rect">
            <a:avLst/>
          </a:prstGeom>
        </p:spPr>
      </p:pic>
      <p:cxnSp>
        <p:nvCxnSpPr>
          <p:cNvPr id="62" name="Elbow Connector 61">
            <a:extLst>
              <a:ext uri="{FF2B5EF4-FFF2-40B4-BE49-F238E27FC236}">
                <a16:creationId xmlns:a16="http://schemas.microsoft.com/office/drawing/2014/main" id="{B13DE37B-AB2A-2F4E-8604-506BC65E3690}"/>
              </a:ext>
            </a:extLst>
          </p:cNvPr>
          <p:cNvCxnSpPr>
            <a:cxnSpLocks/>
            <a:stCxn id="61" idx="3"/>
            <a:endCxn id="39" idx="1"/>
          </p:cNvCxnSpPr>
          <p:nvPr/>
        </p:nvCxnSpPr>
        <p:spPr>
          <a:xfrm flipV="1">
            <a:off x="1749457" y="2338459"/>
            <a:ext cx="4785442" cy="2372209"/>
          </a:xfrm>
          <a:prstGeom prst="bentConnector3">
            <a:avLst>
              <a:gd name="adj1" fmla="val 88216"/>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1BE72F5-CF10-B047-B10E-D70FB138540F}"/>
              </a:ext>
            </a:extLst>
          </p:cNvPr>
          <p:cNvSpPr txBox="1"/>
          <p:nvPr/>
        </p:nvSpPr>
        <p:spPr>
          <a:xfrm>
            <a:off x="2369388" y="4737453"/>
            <a:ext cx="2306870" cy="397032"/>
          </a:xfrm>
          <a:prstGeom prst="rect">
            <a:avLst/>
          </a:prstGeom>
          <a:noFill/>
        </p:spPr>
        <p:txBody>
          <a:bodyPr wrap="square" rtlCol="0">
            <a:spAutoFit/>
          </a:bodyPr>
          <a:lstStyle/>
          <a:p>
            <a:pPr algn="ct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Custom Action</a:t>
            </a:r>
          </a:p>
          <a:p>
            <a:pPr algn="ctr"/>
            <a:r>
              <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rPr>
              <a:t>Trigger on batch</a:t>
            </a:r>
          </a:p>
        </p:txBody>
      </p:sp>
      <p:sp>
        <p:nvSpPr>
          <p:cNvPr id="64" name="TextBox 63">
            <a:extLst>
              <a:ext uri="{FF2B5EF4-FFF2-40B4-BE49-F238E27FC236}">
                <a16:creationId xmlns:a16="http://schemas.microsoft.com/office/drawing/2014/main" id="{53DA1F09-3CBA-BA44-8A27-B143479F5189}"/>
              </a:ext>
            </a:extLst>
          </p:cNvPr>
          <p:cNvSpPr txBox="1"/>
          <p:nvPr/>
        </p:nvSpPr>
        <p:spPr>
          <a:xfrm>
            <a:off x="8390053" y="6138440"/>
            <a:ext cx="2306870" cy="397032"/>
          </a:xfrm>
          <a:prstGeom prst="rect">
            <a:avLst/>
          </a:prstGeom>
          <a:noFill/>
        </p:spPr>
        <p:txBody>
          <a:bodyPr wrap="square" rtlCol="0">
            <a:spAutoFit/>
          </a:bodyPr>
          <a:lstStyle/>
          <a:p>
            <a:pPr algn="ct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Integration </a:t>
            </a:r>
          </a:p>
          <a:p>
            <a:pPr algn="ctr"/>
            <a:r>
              <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rPr>
              <a:t>User interface</a:t>
            </a:r>
          </a:p>
        </p:txBody>
      </p:sp>
      <p:cxnSp>
        <p:nvCxnSpPr>
          <p:cNvPr id="65" name="Straight Arrow Connector 64">
            <a:extLst>
              <a:ext uri="{FF2B5EF4-FFF2-40B4-BE49-F238E27FC236}">
                <a16:creationId xmlns:a16="http://schemas.microsoft.com/office/drawing/2014/main" id="{F9FE866B-5474-FC4E-BBA2-96A7220A9417}"/>
              </a:ext>
            </a:extLst>
          </p:cNvPr>
          <p:cNvCxnSpPr>
            <a:stCxn id="61" idx="0"/>
            <a:endCxn id="36" idx="2"/>
          </p:cNvCxnSpPr>
          <p:nvPr/>
        </p:nvCxnSpPr>
        <p:spPr>
          <a:xfrm flipH="1" flipV="1">
            <a:off x="1107089" y="3454682"/>
            <a:ext cx="8285" cy="62190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061A313-E216-2040-82A5-F39D5276CF2C}"/>
              </a:ext>
            </a:extLst>
          </p:cNvPr>
          <p:cNvSpPr txBox="1"/>
          <p:nvPr/>
        </p:nvSpPr>
        <p:spPr>
          <a:xfrm>
            <a:off x="1012073" y="3557523"/>
            <a:ext cx="2306870" cy="397032"/>
          </a:xfrm>
          <a:prstGeom prst="rect">
            <a:avLst/>
          </a:prstGeom>
          <a:noFill/>
        </p:spPr>
        <p:txBody>
          <a:bodyPr wrap="square" rtlCol="0">
            <a:spAutoFit/>
          </a:bodyPr>
          <a:lstStyle/>
          <a:p>
            <a:pPr algn="ct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Custom templates</a:t>
            </a:r>
          </a:p>
          <a:p>
            <a:pPr algn="ctr"/>
            <a:r>
              <a:rPr lang="en-US" sz="800" dirty="0" err="1">
                <a:solidFill>
                  <a:schemeClr val="tx1"/>
                </a:solidFill>
                <a:latin typeface="Verdana" panose="020B0604030504040204" pitchFamily="34" charset="0"/>
                <a:ea typeface="Verdana" panose="020B0604030504040204" pitchFamily="34" charset="0"/>
                <a:cs typeface="Verdana" panose="020B0604030504040204" pitchFamily="34" charset="0"/>
              </a:rPr>
              <a:t>SmartExport</a:t>
            </a:r>
            <a:r>
              <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rPr>
              <a:t> custom action</a:t>
            </a:r>
          </a:p>
        </p:txBody>
      </p:sp>
      <p:sp>
        <p:nvSpPr>
          <p:cNvPr id="3" name="TextBox 2">
            <a:extLst>
              <a:ext uri="{FF2B5EF4-FFF2-40B4-BE49-F238E27FC236}">
                <a16:creationId xmlns:a16="http://schemas.microsoft.com/office/drawing/2014/main" id="{E2A076B2-1C5E-6A4F-8C89-1624296FFB6B}"/>
              </a:ext>
            </a:extLst>
          </p:cNvPr>
          <p:cNvSpPr txBox="1"/>
          <p:nvPr/>
        </p:nvSpPr>
        <p:spPr>
          <a:xfrm>
            <a:off x="794183" y="3656619"/>
            <a:ext cx="312906" cy="286232"/>
          </a:xfrm>
          <a:prstGeom prst="rect">
            <a:avLst/>
          </a:prstGeom>
          <a:noFill/>
        </p:spPr>
        <p:txBody>
          <a:bodyPr wrap="none" rtlCol="0">
            <a:spAutoFit/>
          </a:bodyPr>
          <a:lstStyle/>
          <a:p>
            <a:r>
              <a:rPr lang="en-US" sz="1400" b="1" dirty="0">
                <a:solidFill>
                  <a:srgbClr val="C00000"/>
                </a:solidFill>
                <a:latin typeface="Verdana" panose="020B0604030504040204" pitchFamily="34" charset="0"/>
                <a:ea typeface="Verdana" panose="020B0604030504040204" pitchFamily="34" charset="0"/>
                <a:cs typeface="Verdana" panose="020B0604030504040204" pitchFamily="34" charset="0"/>
              </a:rPr>
              <a:t>1</a:t>
            </a:r>
          </a:p>
        </p:txBody>
      </p:sp>
      <p:sp>
        <p:nvSpPr>
          <p:cNvPr id="68" name="TextBox 67">
            <a:extLst>
              <a:ext uri="{FF2B5EF4-FFF2-40B4-BE49-F238E27FC236}">
                <a16:creationId xmlns:a16="http://schemas.microsoft.com/office/drawing/2014/main" id="{B90491FE-ACB1-954E-82D0-E3FF8669912C}"/>
              </a:ext>
            </a:extLst>
          </p:cNvPr>
          <p:cNvSpPr txBox="1"/>
          <p:nvPr/>
        </p:nvSpPr>
        <p:spPr>
          <a:xfrm>
            <a:off x="2917720" y="2005018"/>
            <a:ext cx="312906" cy="286232"/>
          </a:xfrm>
          <a:prstGeom prst="rect">
            <a:avLst/>
          </a:prstGeom>
          <a:noFill/>
        </p:spPr>
        <p:txBody>
          <a:bodyPr wrap="none" rtlCol="0">
            <a:spAutoFit/>
          </a:bodyPr>
          <a:lstStyle/>
          <a:p>
            <a:r>
              <a:rPr lang="en-US" sz="1400" b="1" dirty="0">
                <a:solidFill>
                  <a:srgbClr val="C00000"/>
                </a:solidFill>
                <a:latin typeface="Verdana" panose="020B0604030504040204" pitchFamily="34" charset="0"/>
                <a:ea typeface="Verdana" panose="020B0604030504040204" pitchFamily="34" charset="0"/>
                <a:cs typeface="Verdana" panose="020B0604030504040204" pitchFamily="34" charset="0"/>
              </a:rPr>
              <a:t>2</a:t>
            </a:r>
          </a:p>
        </p:txBody>
      </p:sp>
      <p:sp>
        <p:nvSpPr>
          <p:cNvPr id="69" name="TextBox 68">
            <a:extLst>
              <a:ext uri="{FF2B5EF4-FFF2-40B4-BE49-F238E27FC236}">
                <a16:creationId xmlns:a16="http://schemas.microsoft.com/office/drawing/2014/main" id="{385D631B-D99B-A641-A287-0B9CA9B66339}"/>
              </a:ext>
            </a:extLst>
          </p:cNvPr>
          <p:cNvSpPr txBox="1"/>
          <p:nvPr/>
        </p:nvSpPr>
        <p:spPr>
          <a:xfrm>
            <a:off x="7174412" y="3447831"/>
            <a:ext cx="312906" cy="286232"/>
          </a:xfrm>
          <a:prstGeom prst="rect">
            <a:avLst/>
          </a:prstGeom>
          <a:noFill/>
        </p:spPr>
        <p:txBody>
          <a:bodyPr wrap="none" rtlCol="0">
            <a:spAutoFit/>
          </a:bodyPr>
          <a:lstStyle/>
          <a:p>
            <a:r>
              <a:rPr lang="en-US" sz="1400" b="1" dirty="0">
                <a:solidFill>
                  <a:srgbClr val="C00000"/>
                </a:solidFill>
                <a:latin typeface="Verdana" panose="020B0604030504040204" pitchFamily="34" charset="0"/>
                <a:ea typeface="Verdana" panose="020B0604030504040204" pitchFamily="34" charset="0"/>
                <a:cs typeface="Verdana" panose="020B0604030504040204" pitchFamily="34" charset="0"/>
              </a:rPr>
              <a:t>3</a:t>
            </a:r>
          </a:p>
        </p:txBody>
      </p:sp>
      <p:sp>
        <p:nvSpPr>
          <p:cNvPr id="70" name="TextBox 69">
            <a:extLst>
              <a:ext uri="{FF2B5EF4-FFF2-40B4-BE49-F238E27FC236}">
                <a16:creationId xmlns:a16="http://schemas.microsoft.com/office/drawing/2014/main" id="{4A6B1C4F-B87F-AA49-BAC4-B8F4DCB8AEEE}"/>
              </a:ext>
            </a:extLst>
          </p:cNvPr>
          <p:cNvSpPr txBox="1"/>
          <p:nvPr/>
        </p:nvSpPr>
        <p:spPr>
          <a:xfrm>
            <a:off x="3554757" y="4408343"/>
            <a:ext cx="312906" cy="286232"/>
          </a:xfrm>
          <a:prstGeom prst="rect">
            <a:avLst/>
          </a:prstGeom>
          <a:noFill/>
        </p:spPr>
        <p:txBody>
          <a:bodyPr wrap="none" rtlCol="0">
            <a:spAutoFit/>
          </a:bodyPr>
          <a:lstStyle/>
          <a:p>
            <a:r>
              <a:rPr lang="en-US" sz="1400" b="1" dirty="0">
                <a:solidFill>
                  <a:srgbClr val="C00000"/>
                </a:solidFill>
                <a:latin typeface="Verdana" panose="020B0604030504040204" pitchFamily="34" charset="0"/>
                <a:ea typeface="Verdana" panose="020B0604030504040204" pitchFamily="34" charset="0"/>
                <a:cs typeface="Verdana" panose="020B0604030504040204" pitchFamily="34" charset="0"/>
              </a:rPr>
              <a:t>4</a:t>
            </a:r>
          </a:p>
        </p:txBody>
      </p:sp>
      <p:sp>
        <p:nvSpPr>
          <p:cNvPr id="71" name="TextBox 70">
            <a:extLst>
              <a:ext uri="{FF2B5EF4-FFF2-40B4-BE49-F238E27FC236}">
                <a16:creationId xmlns:a16="http://schemas.microsoft.com/office/drawing/2014/main" id="{0ED14887-B077-9849-B87A-13E8113D85ED}"/>
              </a:ext>
            </a:extLst>
          </p:cNvPr>
          <p:cNvSpPr txBox="1"/>
          <p:nvPr/>
        </p:nvSpPr>
        <p:spPr>
          <a:xfrm>
            <a:off x="8268609" y="2005018"/>
            <a:ext cx="437940" cy="286232"/>
          </a:xfrm>
          <a:prstGeom prst="rect">
            <a:avLst/>
          </a:prstGeom>
          <a:noFill/>
        </p:spPr>
        <p:txBody>
          <a:bodyPr wrap="none" rtlCol="0">
            <a:spAutoFit/>
          </a:bodyPr>
          <a:lstStyle/>
          <a:p>
            <a:r>
              <a:rPr lang="en-US" sz="1400" b="1" dirty="0">
                <a:solidFill>
                  <a:srgbClr val="C00000"/>
                </a:solidFill>
                <a:latin typeface="Verdana" panose="020B0604030504040204" pitchFamily="34" charset="0"/>
                <a:ea typeface="Verdana" panose="020B0604030504040204" pitchFamily="34" charset="0"/>
                <a:cs typeface="Verdana" panose="020B0604030504040204" pitchFamily="34" charset="0"/>
              </a:rPr>
              <a:t>5b</a:t>
            </a:r>
          </a:p>
        </p:txBody>
      </p:sp>
      <p:sp>
        <p:nvSpPr>
          <p:cNvPr id="72" name="TextBox 71">
            <a:extLst>
              <a:ext uri="{FF2B5EF4-FFF2-40B4-BE49-F238E27FC236}">
                <a16:creationId xmlns:a16="http://schemas.microsoft.com/office/drawing/2014/main" id="{501E1767-EC69-4D40-AC32-07E2EF5485D2}"/>
              </a:ext>
            </a:extLst>
          </p:cNvPr>
          <p:cNvSpPr txBox="1"/>
          <p:nvPr/>
        </p:nvSpPr>
        <p:spPr>
          <a:xfrm>
            <a:off x="5521270" y="2005018"/>
            <a:ext cx="433132" cy="286232"/>
          </a:xfrm>
          <a:prstGeom prst="rect">
            <a:avLst/>
          </a:prstGeom>
          <a:noFill/>
        </p:spPr>
        <p:txBody>
          <a:bodyPr wrap="none" rtlCol="0">
            <a:spAutoFit/>
          </a:bodyPr>
          <a:lstStyle/>
          <a:p>
            <a:r>
              <a:rPr lang="en-US" sz="1400" b="1" dirty="0">
                <a:solidFill>
                  <a:srgbClr val="C00000"/>
                </a:solidFill>
                <a:latin typeface="Verdana" panose="020B0604030504040204" pitchFamily="34" charset="0"/>
                <a:ea typeface="Verdana" panose="020B0604030504040204" pitchFamily="34" charset="0"/>
                <a:cs typeface="Verdana" panose="020B0604030504040204" pitchFamily="34" charset="0"/>
              </a:rPr>
              <a:t>5a</a:t>
            </a:r>
          </a:p>
        </p:txBody>
      </p:sp>
    </p:spTree>
    <p:extLst>
      <p:ext uri="{BB962C8B-B14F-4D97-AF65-F5344CB8AC3E}">
        <p14:creationId xmlns:p14="http://schemas.microsoft.com/office/powerpoint/2010/main" val="182894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9858-C283-6348-825C-386A2C0DD890}"/>
              </a:ext>
            </a:extLst>
          </p:cNvPr>
          <p:cNvSpPr>
            <a:spLocks noGrp="1"/>
          </p:cNvSpPr>
          <p:nvPr>
            <p:ph type="title"/>
          </p:nvPr>
        </p:nvSpPr>
        <p:spPr/>
        <p:txBody>
          <a:bodyPr/>
          <a:lstStyle/>
          <a:p>
            <a:r>
              <a:rPr lang="en-US" dirty="0"/>
              <a:t>Data flow </a:t>
            </a:r>
          </a:p>
        </p:txBody>
      </p:sp>
      <p:sp>
        <p:nvSpPr>
          <p:cNvPr id="3" name="Content Placeholder 2">
            <a:extLst>
              <a:ext uri="{FF2B5EF4-FFF2-40B4-BE49-F238E27FC236}">
                <a16:creationId xmlns:a16="http://schemas.microsoft.com/office/drawing/2014/main" id="{7A8731ED-F627-F044-9C8D-769B6FBFB22A}"/>
              </a:ext>
            </a:extLst>
          </p:cNvPr>
          <p:cNvSpPr>
            <a:spLocks noGrp="1"/>
          </p:cNvSpPr>
          <p:nvPr>
            <p:ph idx="1"/>
          </p:nvPr>
        </p:nvSpPr>
        <p:spPr>
          <a:xfrm>
            <a:off x="243417" y="1070608"/>
            <a:ext cx="11582400" cy="44799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lnSpc>
                <a:spcPct val="150000"/>
              </a:lnSpc>
              <a:buFont typeface="Wingdings" pitchFamily="2" charset="2"/>
              <a:buChar char="Ø"/>
            </a:pPr>
            <a:r>
              <a:rPr lang="en-US" sz="2000" dirty="0" err="1">
                <a:latin typeface="IBM Plex Sans" charset="0"/>
                <a:ea typeface="IBM Plex Sans" charset="0"/>
                <a:cs typeface="IBM Plex Sans" charset="0"/>
              </a:rPr>
              <a:t>DataCap</a:t>
            </a:r>
            <a:r>
              <a:rPr lang="en-US" sz="2000" dirty="0">
                <a:latin typeface="IBM Plex Sans" charset="0"/>
                <a:ea typeface="IBM Plex Sans" charset="0"/>
                <a:cs typeface="IBM Plex Sans" charset="0"/>
              </a:rPr>
              <a:t> </a:t>
            </a:r>
            <a:r>
              <a:rPr lang="en-US" sz="2000" dirty="0" err="1">
                <a:latin typeface="IBM Plex Sans" charset="0"/>
                <a:ea typeface="IBM Plex Sans" charset="0"/>
                <a:cs typeface="IBM Plex Sans" charset="0"/>
              </a:rPr>
              <a:t>SmartExport</a:t>
            </a:r>
            <a:r>
              <a:rPr lang="en-US" sz="2000" dirty="0">
                <a:latin typeface="IBM Plex Sans" charset="0"/>
                <a:ea typeface="IBM Plex Sans" charset="0"/>
                <a:cs typeface="IBM Plex Sans" charset="0"/>
              </a:rPr>
              <a:t> custom action generates data output in a format that the external system understands</a:t>
            </a:r>
          </a:p>
          <a:p>
            <a:pPr algn="just">
              <a:lnSpc>
                <a:spcPct val="150000"/>
              </a:lnSpc>
              <a:buFont typeface="Wingdings" pitchFamily="2" charset="2"/>
              <a:buChar char="Ø"/>
            </a:pPr>
            <a:r>
              <a:rPr lang="en-US" sz="2000" dirty="0">
                <a:latin typeface="IBM Plex Sans" charset="0"/>
                <a:ea typeface="IBM Plex Sans" charset="0"/>
                <a:cs typeface="IBM Plex Sans" charset="0"/>
              </a:rPr>
              <a:t>REST API interface exposes these formatted output in the form of APIs</a:t>
            </a:r>
          </a:p>
          <a:p>
            <a:pPr algn="just">
              <a:lnSpc>
                <a:spcPct val="150000"/>
              </a:lnSpc>
              <a:buFont typeface="Wingdings" pitchFamily="2" charset="2"/>
              <a:buChar char="Ø"/>
            </a:pPr>
            <a:r>
              <a:rPr lang="en-US" sz="2000" dirty="0">
                <a:latin typeface="IBM Plex Sans" charset="0"/>
                <a:ea typeface="IBM Plex Sans" charset="0"/>
                <a:cs typeface="IBM Plex Sans" charset="0"/>
              </a:rPr>
              <a:t>EDI (Example: </a:t>
            </a:r>
            <a:r>
              <a:rPr lang="en-US" sz="2000" dirty="0" err="1">
                <a:latin typeface="IBM Plex Sans" charset="0"/>
                <a:ea typeface="IBM Plex Sans" charset="0"/>
                <a:cs typeface="IBM Plex Sans" charset="0"/>
              </a:rPr>
              <a:t>AppConnect</a:t>
            </a:r>
            <a:r>
              <a:rPr lang="en-US" sz="2000" dirty="0">
                <a:latin typeface="IBM Plex Sans" charset="0"/>
                <a:ea typeface="IBM Plex Sans" charset="0"/>
                <a:cs typeface="IBM Plex Sans" charset="0"/>
              </a:rPr>
              <a:t>) is configured to map source to target and for pushing the data to the external system</a:t>
            </a:r>
          </a:p>
          <a:p>
            <a:pPr algn="just">
              <a:lnSpc>
                <a:spcPct val="150000"/>
              </a:lnSpc>
              <a:buFont typeface="Wingdings" pitchFamily="2" charset="2"/>
              <a:buChar char="Ø"/>
            </a:pPr>
            <a:r>
              <a:rPr lang="en-US" sz="2000" dirty="0">
                <a:latin typeface="IBM Plex Sans" charset="0"/>
                <a:ea typeface="IBM Plex Sans" charset="0"/>
                <a:cs typeface="IBM Plex Sans" charset="0"/>
              </a:rPr>
              <a:t>Custom action in </a:t>
            </a:r>
            <a:r>
              <a:rPr lang="en-US" sz="2000" dirty="0" err="1">
                <a:latin typeface="IBM Plex Sans" charset="0"/>
                <a:ea typeface="IBM Plex Sans" charset="0"/>
                <a:cs typeface="IBM Plex Sans" charset="0"/>
              </a:rPr>
              <a:t>DataCap</a:t>
            </a:r>
            <a:r>
              <a:rPr lang="en-US" sz="2000" dirty="0">
                <a:latin typeface="IBM Plex Sans" charset="0"/>
                <a:ea typeface="IBM Plex Sans" charset="0"/>
                <a:cs typeface="IBM Plex Sans" charset="0"/>
              </a:rPr>
              <a:t> sends an event to EDI when a new </a:t>
            </a:r>
            <a:r>
              <a:rPr lang="en-US" sz="2000" dirty="0" err="1">
                <a:latin typeface="IBM Plex Sans" charset="0"/>
                <a:ea typeface="IBM Plex Sans" charset="0"/>
                <a:cs typeface="IBM Plex Sans" charset="0"/>
              </a:rPr>
              <a:t>DataCap</a:t>
            </a:r>
            <a:r>
              <a:rPr lang="en-US" sz="2000" dirty="0">
                <a:latin typeface="IBM Plex Sans" charset="0"/>
                <a:ea typeface="IBM Plex Sans" charset="0"/>
                <a:cs typeface="IBM Plex Sans" charset="0"/>
              </a:rPr>
              <a:t> batch is processed</a:t>
            </a:r>
          </a:p>
          <a:p>
            <a:pPr algn="just">
              <a:lnSpc>
                <a:spcPct val="150000"/>
              </a:lnSpc>
              <a:buFont typeface="Wingdings" pitchFamily="2" charset="2"/>
              <a:buChar char="Ø"/>
            </a:pPr>
            <a:r>
              <a:rPr lang="en-US" sz="2000" dirty="0">
                <a:latin typeface="IBM Plex Sans" charset="0"/>
                <a:ea typeface="IBM Plex Sans" charset="0"/>
                <a:cs typeface="IBM Plex Sans" charset="0"/>
              </a:rPr>
              <a:t>EDI uses the REST API to fetch the data and push it to the external system</a:t>
            </a:r>
          </a:p>
          <a:p>
            <a:pPr marL="0" indent="0" algn="just">
              <a:lnSpc>
                <a:spcPct val="150000"/>
              </a:lnSpc>
              <a:buNone/>
            </a:pPr>
            <a:endParaRPr lang="en-US" sz="2000" dirty="0">
              <a:latin typeface="IBM Plex Sans" charset="0"/>
              <a:ea typeface="IBM Plex Sans" charset="0"/>
              <a:cs typeface="IBM Plex Sans" charset="0"/>
            </a:endParaRPr>
          </a:p>
          <a:p>
            <a:pPr marL="0" indent="0" algn="just">
              <a:lnSpc>
                <a:spcPct val="150000"/>
              </a:lnSpc>
              <a:buNone/>
            </a:pPr>
            <a:endParaRPr lang="en-US" sz="2000" dirty="0">
              <a:latin typeface="IBM Plex Sans" charset="0"/>
              <a:ea typeface="IBM Plex Sans" charset="0"/>
              <a:cs typeface="IBM Plex Sans" charset="0"/>
            </a:endParaRPr>
          </a:p>
          <a:p>
            <a:pPr marL="0" indent="0" algn="just">
              <a:lnSpc>
                <a:spcPct val="150000"/>
              </a:lnSpc>
              <a:buNone/>
            </a:pPr>
            <a:endParaRPr lang="en-US" sz="2000" dirty="0">
              <a:latin typeface="IBM Plex Sans" charset="0"/>
              <a:ea typeface="IBM Plex Sans" charset="0"/>
              <a:cs typeface="IBM Plex Sans" charset="0"/>
            </a:endParaRPr>
          </a:p>
        </p:txBody>
      </p:sp>
      <p:sp>
        <p:nvSpPr>
          <p:cNvPr id="4" name="Slide Number Placeholder 3">
            <a:extLst>
              <a:ext uri="{FF2B5EF4-FFF2-40B4-BE49-F238E27FC236}">
                <a16:creationId xmlns:a16="http://schemas.microsoft.com/office/drawing/2014/main" id="{80C645E8-C0E8-504E-B074-01DBDE36A170}"/>
              </a:ext>
            </a:extLst>
          </p:cNvPr>
          <p:cNvSpPr>
            <a:spLocks noGrp="1"/>
          </p:cNvSpPr>
          <p:nvPr>
            <p:ph type="sldNum" sz="quarter" idx="10"/>
          </p:nvPr>
        </p:nvSpPr>
        <p:spPr/>
        <p:txBody>
          <a:bodyPr/>
          <a:lstStyle/>
          <a:p>
            <a:fld id="{F86EE058-0E79-0048-BF29-2565B51BAB21}" type="slidenum">
              <a:rPr lang="en-US" altLang="en-US" smtClean="0"/>
              <a:pPr/>
              <a:t>3</a:t>
            </a:fld>
            <a:endParaRPr lang="en-US" altLang="en-US"/>
          </a:p>
        </p:txBody>
      </p:sp>
    </p:spTree>
    <p:extLst>
      <p:ext uri="{BB962C8B-B14F-4D97-AF65-F5344CB8AC3E}">
        <p14:creationId xmlns:p14="http://schemas.microsoft.com/office/powerpoint/2010/main" val="35638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C54F-E270-0B43-ABFA-CA5FEC386DC7}"/>
              </a:ext>
            </a:extLst>
          </p:cNvPr>
          <p:cNvSpPr>
            <a:spLocks noGrp="1"/>
          </p:cNvSpPr>
          <p:nvPr>
            <p:ph type="title"/>
          </p:nvPr>
        </p:nvSpPr>
        <p:spPr/>
        <p:txBody>
          <a:bodyPr/>
          <a:lstStyle/>
          <a:p>
            <a:r>
              <a:rPr lang="en-US" dirty="0"/>
              <a:t>Datacap Export – Pain Points</a:t>
            </a:r>
          </a:p>
        </p:txBody>
      </p:sp>
      <p:sp>
        <p:nvSpPr>
          <p:cNvPr id="3" name="Content Placeholder 2">
            <a:extLst>
              <a:ext uri="{FF2B5EF4-FFF2-40B4-BE49-F238E27FC236}">
                <a16:creationId xmlns:a16="http://schemas.microsoft.com/office/drawing/2014/main" id="{F014306F-B145-D242-8028-DF2E680E362E}"/>
              </a:ext>
            </a:extLst>
          </p:cNvPr>
          <p:cNvSpPr>
            <a:spLocks noGrp="1"/>
          </p:cNvSpPr>
          <p:nvPr>
            <p:ph idx="1"/>
          </p:nvPr>
        </p:nvSpPr>
        <p:spPr>
          <a:xfrm>
            <a:off x="243417" y="1325563"/>
            <a:ext cx="11582400" cy="4479925"/>
          </a:xfrm>
        </p:spPr>
        <p:txBody>
          <a:bodyPr/>
          <a:lstStyle/>
          <a:p>
            <a:pPr marL="0" indent="0" algn="just">
              <a:lnSpc>
                <a:spcPct val="150000"/>
              </a:lnSpc>
              <a:buNone/>
            </a:pPr>
            <a:r>
              <a:rPr lang="en-US" sz="2000" dirty="0">
                <a:latin typeface="IBM Plex Sans" charset="0"/>
                <a:ea typeface="IBM Plex Sans" charset="0"/>
                <a:cs typeface="IBM Plex Sans" charset="0"/>
              </a:rPr>
              <a:t>Datacap Out-Of-the-Box (OOTB) XML output contains all the data elements captured from the document that requires post processing and downstream application needs to parse it to retrieve relevant information for further business processing.</a:t>
            </a:r>
            <a:endParaRPr lang="en-US" sz="2000" dirty="0"/>
          </a:p>
        </p:txBody>
      </p:sp>
      <p:sp>
        <p:nvSpPr>
          <p:cNvPr id="4" name="Slide Number Placeholder 3">
            <a:extLst>
              <a:ext uri="{FF2B5EF4-FFF2-40B4-BE49-F238E27FC236}">
                <a16:creationId xmlns:a16="http://schemas.microsoft.com/office/drawing/2014/main" id="{78D6C0EE-12D8-EC4F-8C39-D9D914889EB9}"/>
              </a:ext>
            </a:extLst>
          </p:cNvPr>
          <p:cNvSpPr>
            <a:spLocks noGrp="1"/>
          </p:cNvSpPr>
          <p:nvPr>
            <p:ph type="sldNum" sz="quarter" idx="10"/>
          </p:nvPr>
        </p:nvSpPr>
        <p:spPr/>
        <p:txBody>
          <a:bodyPr/>
          <a:lstStyle/>
          <a:p>
            <a:fld id="{F86EE058-0E79-0048-BF29-2565B51BAB21}" type="slidenum">
              <a:rPr lang="en-US" altLang="en-US" smtClean="0"/>
              <a:pPr/>
              <a:t>4</a:t>
            </a:fld>
            <a:endParaRPr lang="en-US" altLang="en-US"/>
          </a:p>
        </p:txBody>
      </p:sp>
    </p:spTree>
    <p:extLst>
      <p:ext uri="{BB962C8B-B14F-4D97-AF65-F5344CB8AC3E}">
        <p14:creationId xmlns:p14="http://schemas.microsoft.com/office/powerpoint/2010/main" val="1770557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C54F-E270-0B43-ABFA-CA5FEC386DC7}"/>
              </a:ext>
            </a:extLst>
          </p:cNvPr>
          <p:cNvSpPr>
            <a:spLocks noGrp="1"/>
          </p:cNvSpPr>
          <p:nvPr>
            <p:ph type="title"/>
          </p:nvPr>
        </p:nvSpPr>
        <p:spPr/>
        <p:txBody>
          <a:bodyPr/>
          <a:lstStyle/>
          <a:p>
            <a:r>
              <a:rPr lang="en-US" dirty="0"/>
              <a:t>Datacap Smart Export Asset – </a:t>
            </a:r>
            <a:r>
              <a:rPr lang="en-US" sz="2000" dirty="0">
                <a:latin typeface="IBM Plex Sans" charset="0"/>
                <a:ea typeface="IBM Plex Sans" charset="0"/>
                <a:cs typeface="IBM Plex Sans" charset="0"/>
              </a:rPr>
              <a:t>Technical Value proposition</a:t>
            </a:r>
            <a:endParaRPr lang="en-US" dirty="0"/>
          </a:p>
        </p:txBody>
      </p:sp>
      <p:sp>
        <p:nvSpPr>
          <p:cNvPr id="3" name="Content Placeholder 2">
            <a:extLst>
              <a:ext uri="{FF2B5EF4-FFF2-40B4-BE49-F238E27FC236}">
                <a16:creationId xmlns:a16="http://schemas.microsoft.com/office/drawing/2014/main" id="{F014306F-B145-D242-8028-DF2E680E362E}"/>
              </a:ext>
            </a:extLst>
          </p:cNvPr>
          <p:cNvSpPr>
            <a:spLocks noGrp="1"/>
          </p:cNvSpPr>
          <p:nvPr>
            <p:ph idx="1"/>
          </p:nvPr>
        </p:nvSpPr>
        <p:spPr>
          <a:xfrm>
            <a:off x="243417" y="1634037"/>
            <a:ext cx="11582400" cy="4479925"/>
          </a:xfrm>
        </p:spPr>
        <p:txBody>
          <a:bodyPr/>
          <a:lstStyle/>
          <a:p>
            <a:pPr marL="0" indent="0" algn="just">
              <a:lnSpc>
                <a:spcPct val="150000"/>
              </a:lnSpc>
              <a:buNone/>
            </a:pPr>
            <a:r>
              <a:rPr lang="en-US" sz="2000" dirty="0">
                <a:latin typeface="IBM Plex Sans" charset="0"/>
                <a:ea typeface="IBM Plex Sans" charset="0"/>
                <a:cs typeface="IBM Plex Sans" charset="0"/>
              </a:rPr>
              <a:t>The asset with Smart Export is significant value add in addition to OOTB Datacap XML Output. The Smart Export MVP asset helps Datacap developer to output selective data elements from DCO in the format of user choice currently supported. This from technical side will help during POC, Customer Demo and part of other solution development where selective output in desired format is required</a:t>
            </a:r>
            <a:endParaRPr lang="en-US" sz="2000" dirty="0"/>
          </a:p>
        </p:txBody>
      </p:sp>
      <p:sp>
        <p:nvSpPr>
          <p:cNvPr id="4" name="Slide Number Placeholder 3">
            <a:extLst>
              <a:ext uri="{FF2B5EF4-FFF2-40B4-BE49-F238E27FC236}">
                <a16:creationId xmlns:a16="http://schemas.microsoft.com/office/drawing/2014/main" id="{78D6C0EE-12D8-EC4F-8C39-D9D914889EB9}"/>
              </a:ext>
            </a:extLst>
          </p:cNvPr>
          <p:cNvSpPr>
            <a:spLocks noGrp="1"/>
          </p:cNvSpPr>
          <p:nvPr>
            <p:ph type="sldNum" sz="quarter" idx="10"/>
          </p:nvPr>
        </p:nvSpPr>
        <p:spPr/>
        <p:txBody>
          <a:bodyPr/>
          <a:lstStyle/>
          <a:p>
            <a:fld id="{F86EE058-0E79-0048-BF29-2565B51BAB21}" type="slidenum">
              <a:rPr lang="en-US" altLang="en-US" smtClean="0"/>
              <a:pPr/>
              <a:t>5</a:t>
            </a:fld>
            <a:endParaRPr lang="en-US" altLang="en-US"/>
          </a:p>
        </p:txBody>
      </p:sp>
    </p:spTree>
    <p:extLst>
      <p:ext uri="{BB962C8B-B14F-4D97-AF65-F5344CB8AC3E}">
        <p14:creationId xmlns:p14="http://schemas.microsoft.com/office/powerpoint/2010/main" val="101624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C54F-E270-0B43-ABFA-CA5FEC386DC7}"/>
              </a:ext>
            </a:extLst>
          </p:cNvPr>
          <p:cNvSpPr>
            <a:spLocks noGrp="1"/>
          </p:cNvSpPr>
          <p:nvPr>
            <p:ph type="title"/>
          </p:nvPr>
        </p:nvSpPr>
        <p:spPr/>
        <p:txBody>
          <a:bodyPr/>
          <a:lstStyle/>
          <a:p>
            <a:r>
              <a:rPr lang="en-US" dirty="0"/>
              <a:t>Datacap Smart Export Asset – </a:t>
            </a:r>
            <a:r>
              <a:rPr lang="en-US" sz="2000" dirty="0">
                <a:latin typeface="IBM Plex Sans" charset="0"/>
                <a:ea typeface="IBM Plex Sans" charset="0"/>
                <a:cs typeface="IBM Plex Sans" charset="0"/>
              </a:rPr>
              <a:t>Business Value proposition</a:t>
            </a:r>
            <a:endParaRPr lang="en-US" dirty="0"/>
          </a:p>
        </p:txBody>
      </p:sp>
      <p:sp>
        <p:nvSpPr>
          <p:cNvPr id="3" name="Content Placeholder 2">
            <a:extLst>
              <a:ext uri="{FF2B5EF4-FFF2-40B4-BE49-F238E27FC236}">
                <a16:creationId xmlns:a16="http://schemas.microsoft.com/office/drawing/2014/main" id="{F014306F-B145-D242-8028-DF2E680E362E}"/>
              </a:ext>
            </a:extLst>
          </p:cNvPr>
          <p:cNvSpPr>
            <a:spLocks noGrp="1"/>
          </p:cNvSpPr>
          <p:nvPr>
            <p:ph idx="1"/>
          </p:nvPr>
        </p:nvSpPr>
        <p:spPr>
          <a:xfrm>
            <a:off x="243417" y="1325563"/>
            <a:ext cx="11582400" cy="4479925"/>
          </a:xfrm>
        </p:spPr>
        <p:txBody>
          <a:bodyPr/>
          <a:lstStyle/>
          <a:p>
            <a:pPr marL="0" indent="0" algn="just">
              <a:lnSpc>
                <a:spcPct val="150000"/>
              </a:lnSpc>
              <a:buNone/>
            </a:pPr>
            <a:r>
              <a:rPr lang="en-US" sz="2000" dirty="0">
                <a:latin typeface="IBM Plex Sans" charset="0"/>
                <a:ea typeface="IBM Plex Sans" charset="0"/>
                <a:cs typeface="IBM Plex Sans" charset="0"/>
              </a:rPr>
              <a:t>The Smart Export custom action is the first and significant building block in implementing a business solution for scenarios where digital data extracted from documents need to be updated in External Applications like SAP, Sales Force etc. This asset will selectively export the most important data elements from the document, which is of business importance, in a format of choice, as defined by users using predefined templates. Selective export using Smart Export helps reduce data cluttering and reduces integration complexity at the EDI layer by ensuring there are less data elements to work with and thus leading to a simpler integration interface.</a:t>
            </a:r>
            <a:endParaRPr lang="en-US" sz="2000" dirty="0"/>
          </a:p>
        </p:txBody>
      </p:sp>
      <p:sp>
        <p:nvSpPr>
          <p:cNvPr id="4" name="Slide Number Placeholder 3">
            <a:extLst>
              <a:ext uri="{FF2B5EF4-FFF2-40B4-BE49-F238E27FC236}">
                <a16:creationId xmlns:a16="http://schemas.microsoft.com/office/drawing/2014/main" id="{78D6C0EE-12D8-EC4F-8C39-D9D914889EB9}"/>
              </a:ext>
            </a:extLst>
          </p:cNvPr>
          <p:cNvSpPr>
            <a:spLocks noGrp="1"/>
          </p:cNvSpPr>
          <p:nvPr>
            <p:ph type="sldNum" sz="quarter" idx="10"/>
          </p:nvPr>
        </p:nvSpPr>
        <p:spPr/>
        <p:txBody>
          <a:bodyPr/>
          <a:lstStyle/>
          <a:p>
            <a:fld id="{F86EE058-0E79-0048-BF29-2565B51BAB21}" type="slidenum">
              <a:rPr lang="en-US" altLang="en-US" smtClean="0"/>
              <a:pPr/>
              <a:t>6</a:t>
            </a:fld>
            <a:endParaRPr lang="en-US" altLang="en-US"/>
          </a:p>
        </p:txBody>
      </p:sp>
    </p:spTree>
    <p:extLst>
      <p:ext uri="{BB962C8B-B14F-4D97-AF65-F5344CB8AC3E}">
        <p14:creationId xmlns:p14="http://schemas.microsoft.com/office/powerpoint/2010/main" val="346138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608A-082E-F848-9655-492D7944F2B5}"/>
              </a:ext>
            </a:extLst>
          </p:cNvPr>
          <p:cNvSpPr>
            <a:spLocks noGrp="1"/>
          </p:cNvSpPr>
          <p:nvPr>
            <p:ph type="title"/>
          </p:nvPr>
        </p:nvSpPr>
        <p:spPr/>
        <p:txBody>
          <a:bodyPr/>
          <a:lstStyle/>
          <a:p>
            <a:r>
              <a:rPr lang="en-US" dirty="0"/>
              <a:t>MVP Asset overview</a:t>
            </a:r>
          </a:p>
        </p:txBody>
      </p:sp>
      <p:sp>
        <p:nvSpPr>
          <p:cNvPr id="4" name="Slide Number Placeholder 3">
            <a:extLst>
              <a:ext uri="{FF2B5EF4-FFF2-40B4-BE49-F238E27FC236}">
                <a16:creationId xmlns:a16="http://schemas.microsoft.com/office/drawing/2014/main" id="{AF323D0E-C711-6D49-901F-3458F27DDAD9}"/>
              </a:ext>
            </a:extLst>
          </p:cNvPr>
          <p:cNvSpPr>
            <a:spLocks noGrp="1"/>
          </p:cNvSpPr>
          <p:nvPr>
            <p:ph type="sldNum" sz="quarter" idx="10"/>
          </p:nvPr>
        </p:nvSpPr>
        <p:spPr/>
        <p:txBody>
          <a:bodyPr/>
          <a:lstStyle/>
          <a:p>
            <a:fld id="{F86EE058-0E79-0048-BF29-2565B51BAB21}" type="slidenum">
              <a:rPr lang="en-US" altLang="en-US" smtClean="0"/>
              <a:pPr/>
              <a:t>7</a:t>
            </a:fld>
            <a:endParaRPr lang="en-US" altLang="en-US"/>
          </a:p>
        </p:txBody>
      </p:sp>
      <p:pic>
        <p:nvPicPr>
          <p:cNvPr id="53" name="Graphic 52" descr="Open folder">
            <a:extLst>
              <a:ext uri="{FF2B5EF4-FFF2-40B4-BE49-F238E27FC236}">
                <a16:creationId xmlns:a16="http://schemas.microsoft.com/office/drawing/2014/main" id="{8E616993-C629-454B-96A0-2026D8B0AE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275" y="1216452"/>
            <a:ext cx="511539" cy="511539"/>
          </a:xfrm>
          <a:prstGeom prst="rect">
            <a:avLst/>
          </a:prstGeom>
        </p:spPr>
      </p:pic>
      <p:pic>
        <p:nvPicPr>
          <p:cNvPr id="54" name="Graphic 53" descr="Scanner">
            <a:extLst>
              <a:ext uri="{FF2B5EF4-FFF2-40B4-BE49-F238E27FC236}">
                <a16:creationId xmlns:a16="http://schemas.microsoft.com/office/drawing/2014/main" id="{E54DEB07-9C99-0740-BB13-D0876AA86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4919" y="1206909"/>
            <a:ext cx="511539" cy="511539"/>
          </a:xfrm>
          <a:prstGeom prst="rect">
            <a:avLst/>
          </a:prstGeom>
        </p:spPr>
      </p:pic>
      <p:pic>
        <p:nvPicPr>
          <p:cNvPr id="55" name="Graphic 54" descr="Magnifying glass">
            <a:extLst>
              <a:ext uri="{FF2B5EF4-FFF2-40B4-BE49-F238E27FC236}">
                <a16:creationId xmlns:a16="http://schemas.microsoft.com/office/drawing/2014/main" id="{209CAC3E-037C-954E-A6A5-D37D1E426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4833" y="1227613"/>
            <a:ext cx="511539" cy="511539"/>
          </a:xfrm>
          <a:prstGeom prst="rect">
            <a:avLst/>
          </a:prstGeom>
        </p:spPr>
      </p:pic>
      <p:pic>
        <p:nvPicPr>
          <p:cNvPr id="56" name="Graphic 55" descr="Tick">
            <a:extLst>
              <a:ext uri="{FF2B5EF4-FFF2-40B4-BE49-F238E27FC236}">
                <a16:creationId xmlns:a16="http://schemas.microsoft.com/office/drawing/2014/main" id="{0B06F428-71A2-F742-9ADD-584A36A9D4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76477" y="1206908"/>
            <a:ext cx="511539" cy="511539"/>
          </a:xfrm>
          <a:prstGeom prst="rect">
            <a:avLst/>
          </a:prstGeom>
        </p:spPr>
      </p:pic>
      <p:pic>
        <p:nvPicPr>
          <p:cNvPr id="57" name="Graphic 56" descr="Table">
            <a:extLst>
              <a:ext uri="{FF2B5EF4-FFF2-40B4-BE49-F238E27FC236}">
                <a16:creationId xmlns:a16="http://schemas.microsoft.com/office/drawing/2014/main" id="{8C6BC7D4-3BCF-1A4A-BFF2-F474FE32B4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98121" y="1141501"/>
            <a:ext cx="511539" cy="642359"/>
          </a:xfrm>
          <a:prstGeom prst="rect">
            <a:avLst/>
          </a:prstGeom>
        </p:spPr>
      </p:pic>
      <p:pic>
        <p:nvPicPr>
          <p:cNvPr id="58" name="Graphic 57" descr="Open folder">
            <a:extLst>
              <a:ext uri="{FF2B5EF4-FFF2-40B4-BE49-F238E27FC236}">
                <a16:creationId xmlns:a16="http://schemas.microsoft.com/office/drawing/2014/main" id="{99A051B6-E489-6844-BD63-6409595FE6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9765" y="1206907"/>
            <a:ext cx="511539" cy="511539"/>
          </a:xfrm>
          <a:prstGeom prst="rect">
            <a:avLst/>
          </a:prstGeom>
        </p:spPr>
      </p:pic>
      <p:grpSp>
        <p:nvGrpSpPr>
          <p:cNvPr id="59" name="Group 58">
            <a:extLst>
              <a:ext uri="{FF2B5EF4-FFF2-40B4-BE49-F238E27FC236}">
                <a16:creationId xmlns:a16="http://schemas.microsoft.com/office/drawing/2014/main" id="{85A2BCF2-0603-C543-8484-D3844A71A4BE}"/>
              </a:ext>
            </a:extLst>
          </p:cNvPr>
          <p:cNvGrpSpPr/>
          <p:nvPr/>
        </p:nvGrpSpPr>
        <p:grpSpPr>
          <a:xfrm>
            <a:off x="3331428" y="1216452"/>
            <a:ext cx="349743" cy="511539"/>
            <a:chOff x="6858000" y="3657600"/>
            <a:chExt cx="914400" cy="914400"/>
          </a:xfrm>
        </p:grpSpPr>
        <p:pic>
          <p:nvPicPr>
            <p:cNvPr id="60" name="Graphic 59" descr="Gender">
              <a:extLst>
                <a:ext uri="{FF2B5EF4-FFF2-40B4-BE49-F238E27FC236}">
                  <a16:creationId xmlns:a16="http://schemas.microsoft.com/office/drawing/2014/main" id="{F53FDE5D-4A10-9A42-BF1E-6424B908AB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91097" y="4039849"/>
              <a:ext cx="457200" cy="457200"/>
            </a:xfrm>
            <a:prstGeom prst="rect">
              <a:avLst/>
            </a:prstGeom>
          </p:spPr>
        </p:pic>
        <p:pic>
          <p:nvPicPr>
            <p:cNvPr id="61" name="Graphic 60" descr="Paper">
              <a:extLst>
                <a:ext uri="{FF2B5EF4-FFF2-40B4-BE49-F238E27FC236}">
                  <a16:creationId xmlns:a16="http://schemas.microsoft.com/office/drawing/2014/main" id="{266C8CE0-3989-CC47-8457-8894E22ADC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58000" y="3657600"/>
              <a:ext cx="914400" cy="914400"/>
            </a:xfrm>
            <a:prstGeom prst="rect">
              <a:avLst/>
            </a:prstGeom>
          </p:spPr>
        </p:pic>
      </p:grpSp>
      <p:sp>
        <p:nvSpPr>
          <p:cNvPr id="62" name="TextBox 61">
            <a:extLst>
              <a:ext uri="{FF2B5EF4-FFF2-40B4-BE49-F238E27FC236}">
                <a16:creationId xmlns:a16="http://schemas.microsoft.com/office/drawing/2014/main" id="{2C9BA10F-C058-1440-A820-681010414576}"/>
              </a:ext>
            </a:extLst>
          </p:cNvPr>
          <p:cNvSpPr txBox="1"/>
          <p:nvPr/>
        </p:nvSpPr>
        <p:spPr>
          <a:xfrm>
            <a:off x="477638" y="2240632"/>
            <a:ext cx="914400" cy="365760"/>
          </a:xfrm>
          <a:prstGeom prst="rect">
            <a:avLst/>
          </a:prstGeom>
        </p:spPr>
        <p:txBody>
          <a:bodyPr wrap="none" lIns="0" tIns="0" rIns="0" bIns="0" rtlCol="0">
            <a:noAutofit/>
          </a:bodyPr>
          <a:lstStyle/>
          <a:p>
            <a:pPr>
              <a:lnSpc>
                <a:spcPct val="105000"/>
              </a:lnSpc>
              <a:spcBef>
                <a:spcPts val="1000"/>
              </a:spcBef>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Source</a:t>
            </a:r>
          </a:p>
        </p:txBody>
      </p:sp>
      <p:sp>
        <p:nvSpPr>
          <p:cNvPr id="63" name="TextBox 62">
            <a:extLst>
              <a:ext uri="{FF2B5EF4-FFF2-40B4-BE49-F238E27FC236}">
                <a16:creationId xmlns:a16="http://schemas.microsoft.com/office/drawing/2014/main" id="{9A33D3B1-E041-564C-ADF6-13A92C1BA058}"/>
              </a:ext>
            </a:extLst>
          </p:cNvPr>
          <p:cNvSpPr txBox="1"/>
          <p:nvPr/>
        </p:nvSpPr>
        <p:spPr>
          <a:xfrm>
            <a:off x="1954919" y="2246154"/>
            <a:ext cx="914400" cy="365760"/>
          </a:xfrm>
          <a:prstGeom prst="rect">
            <a:avLst/>
          </a:prstGeom>
        </p:spPr>
        <p:txBody>
          <a:bodyPr wrap="none" lIns="0" tIns="0" rIns="0" bIns="0" rtlCol="0">
            <a:noAutofit/>
          </a:bodyPr>
          <a:lstStyle/>
          <a:p>
            <a:pPr>
              <a:lnSpc>
                <a:spcPct val="105000"/>
              </a:lnSpc>
              <a:spcBef>
                <a:spcPts val="1000"/>
              </a:spcBef>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Scan</a:t>
            </a:r>
          </a:p>
        </p:txBody>
      </p:sp>
      <p:sp>
        <p:nvSpPr>
          <p:cNvPr id="64" name="TextBox 63">
            <a:extLst>
              <a:ext uri="{FF2B5EF4-FFF2-40B4-BE49-F238E27FC236}">
                <a16:creationId xmlns:a16="http://schemas.microsoft.com/office/drawing/2014/main" id="{131B1C44-0CE9-F149-B7AE-F1920CCD883C}"/>
              </a:ext>
            </a:extLst>
          </p:cNvPr>
          <p:cNvSpPr txBox="1"/>
          <p:nvPr/>
        </p:nvSpPr>
        <p:spPr>
          <a:xfrm>
            <a:off x="3249868" y="2243451"/>
            <a:ext cx="914400" cy="365760"/>
          </a:xfrm>
          <a:prstGeom prst="rect">
            <a:avLst/>
          </a:prstGeom>
        </p:spPr>
        <p:txBody>
          <a:bodyPr wrap="none" lIns="0" tIns="0" rIns="0" bIns="0" rtlCol="0">
            <a:noAutofit/>
          </a:bodyPr>
          <a:lstStyle/>
          <a:p>
            <a:pPr>
              <a:lnSpc>
                <a:spcPct val="105000"/>
              </a:lnSpc>
              <a:spcBef>
                <a:spcPts val="1000"/>
              </a:spcBef>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Page ID</a:t>
            </a:r>
          </a:p>
        </p:txBody>
      </p:sp>
      <p:sp>
        <p:nvSpPr>
          <p:cNvPr id="65" name="TextBox 64">
            <a:extLst>
              <a:ext uri="{FF2B5EF4-FFF2-40B4-BE49-F238E27FC236}">
                <a16:creationId xmlns:a16="http://schemas.microsoft.com/office/drawing/2014/main" id="{8823A08E-8932-8540-8EB1-B0DAC5AE948F}"/>
              </a:ext>
            </a:extLst>
          </p:cNvPr>
          <p:cNvSpPr txBox="1"/>
          <p:nvPr/>
        </p:nvSpPr>
        <p:spPr>
          <a:xfrm>
            <a:off x="4654833" y="2240632"/>
            <a:ext cx="914400" cy="365760"/>
          </a:xfrm>
          <a:prstGeom prst="rect">
            <a:avLst/>
          </a:prstGeom>
        </p:spPr>
        <p:txBody>
          <a:bodyPr wrap="none" lIns="0" tIns="0" rIns="0" bIns="0" rtlCol="0">
            <a:noAutofit/>
          </a:bodyPr>
          <a:lstStyle/>
          <a:p>
            <a:pPr>
              <a:lnSpc>
                <a:spcPct val="105000"/>
              </a:lnSpc>
              <a:spcBef>
                <a:spcPts val="1000"/>
              </a:spcBef>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Extract</a:t>
            </a:r>
          </a:p>
        </p:txBody>
      </p:sp>
      <p:sp>
        <p:nvSpPr>
          <p:cNvPr id="66" name="TextBox 65">
            <a:extLst>
              <a:ext uri="{FF2B5EF4-FFF2-40B4-BE49-F238E27FC236}">
                <a16:creationId xmlns:a16="http://schemas.microsoft.com/office/drawing/2014/main" id="{645B24D7-92E6-A843-86F3-AFBDB8BDB9BC}"/>
              </a:ext>
            </a:extLst>
          </p:cNvPr>
          <p:cNvSpPr txBox="1"/>
          <p:nvPr/>
        </p:nvSpPr>
        <p:spPr>
          <a:xfrm>
            <a:off x="6040100" y="2240630"/>
            <a:ext cx="914400" cy="365760"/>
          </a:xfrm>
          <a:prstGeom prst="rect">
            <a:avLst/>
          </a:prstGeom>
        </p:spPr>
        <p:txBody>
          <a:bodyPr wrap="none" lIns="0" tIns="0" rIns="0" bIns="0" rtlCol="0">
            <a:noAutofit/>
          </a:bodyPr>
          <a:lstStyle/>
          <a:p>
            <a:pPr>
              <a:lnSpc>
                <a:spcPct val="105000"/>
              </a:lnSpc>
              <a:spcBef>
                <a:spcPts val="1000"/>
              </a:spcBef>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Verify</a:t>
            </a:r>
          </a:p>
        </p:txBody>
      </p:sp>
      <p:sp>
        <p:nvSpPr>
          <p:cNvPr id="67" name="TextBox 66">
            <a:extLst>
              <a:ext uri="{FF2B5EF4-FFF2-40B4-BE49-F238E27FC236}">
                <a16:creationId xmlns:a16="http://schemas.microsoft.com/office/drawing/2014/main" id="{A12294D1-8475-1D4E-9BA8-1EC4D291C2D0}"/>
              </a:ext>
            </a:extLst>
          </p:cNvPr>
          <p:cNvSpPr txBox="1"/>
          <p:nvPr/>
        </p:nvSpPr>
        <p:spPr>
          <a:xfrm>
            <a:off x="7474218" y="2240630"/>
            <a:ext cx="914400" cy="365760"/>
          </a:xfrm>
          <a:prstGeom prst="rect">
            <a:avLst/>
          </a:prstGeom>
        </p:spPr>
        <p:txBody>
          <a:bodyPr wrap="none" lIns="0" tIns="0" rIns="0" bIns="0" rtlCol="0">
            <a:noAutofit/>
          </a:bodyPr>
          <a:lstStyle/>
          <a:p>
            <a:pPr>
              <a:lnSpc>
                <a:spcPct val="105000"/>
              </a:lnSpc>
              <a:spcBef>
                <a:spcPts val="1000"/>
              </a:spcBef>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Export</a:t>
            </a:r>
          </a:p>
        </p:txBody>
      </p:sp>
      <p:sp>
        <p:nvSpPr>
          <p:cNvPr id="68" name="TextBox 67">
            <a:extLst>
              <a:ext uri="{FF2B5EF4-FFF2-40B4-BE49-F238E27FC236}">
                <a16:creationId xmlns:a16="http://schemas.microsoft.com/office/drawing/2014/main" id="{2FE02536-AB60-5A40-A82F-2FCCDC6FC2CF}"/>
              </a:ext>
            </a:extLst>
          </p:cNvPr>
          <p:cNvSpPr txBox="1"/>
          <p:nvPr/>
        </p:nvSpPr>
        <p:spPr>
          <a:xfrm>
            <a:off x="8859485" y="2240630"/>
            <a:ext cx="914400" cy="365760"/>
          </a:xfrm>
          <a:prstGeom prst="rect">
            <a:avLst/>
          </a:prstGeom>
        </p:spPr>
        <p:txBody>
          <a:bodyPr wrap="none" lIns="0" tIns="0" rIns="0" bIns="0" rtlCol="0">
            <a:noAutofit/>
          </a:bodyPr>
          <a:lstStyle/>
          <a:p>
            <a:pPr>
              <a:lnSpc>
                <a:spcPct val="105000"/>
              </a:lnSpc>
              <a:spcBef>
                <a:spcPts val="1000"/>
              </a:spcBef>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Destination</a:t>
            </a:r>
          </a:p>
        </p:txBody>
      </p:sp>
      <p:cxnSp>
        <p:nvCxnSpPr>
          <p:cNvPr id="69" name="Straight Arrow Connector 68">
            <a:extLst>
              <a:ext uri="{FF2B5EF4-FFF2-40B4-BE49-F238E27FC236}">
                <a16:creationId xmlns:a16="http://schemas.microsoft.com/office/drawing/2014/main" id="{14416E16-C3D8-9D41-AB01-1A97F095E95F}"/>
              </a:ext>
            </a:extLst>
          </p:cNvPr>
          <p:cNvCxnSpPr>
            <a:cxnSpLocks/>
          </p:cNvCxnSpPr>
          <p:nvPr/>
        </p:nvCxnSpPr>
        <p:spPr>
          <a:xfrm>
            <a:off x="1363902" y="1531707"/>
            <a:ext cx="36576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6FF2DF7-1182-654A-AB99-554C74545426}"/>
              </a:ext>
            </a:extLst>
          </p:cNvPr>
          <p:cNvCxnSpPr>
            <a:cxnSpLocks/>
          </p:cNvCxnSpPr>
          <p:nvPr/>
        </p:nvCxnSpPr>
        <p:spPr>
          <a:xfrm>
            <a:off x="2726361" y="1558176"/>
            <a:ext cx="36576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C38F67A-91B0-0746-995C-A0C85B9104B2}"/>
              </a:ext>
            </a:extLst>
          </p:cNvPr>
          <p:cNvCxnSpPr>
            <a:cxnSpLocks/>
          </p:cNvCxnSpPr>
          <p:nvPr/>
        </p:nvCxnSpPr>
        <p:spPr>
          <a:xfrm>
            <a:off x="3976575" y="1558176"/>
            <a:ext cx="36576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577DB7B-9709-7248-AD21-A03C1F65A06D}"/>
              </a:ext>
            </a:extLst>
          </p:cNvPr>
          <p:cNvCxnSpPr>
            <a:cxnSpLocks/>
          </p:cNvCxnSpPr>
          <p:nvPr/>
        </p:nvCxnSpPr>
        <p:spPr>
          <a:xfrm>
            <a:off x="5465051" y="1558176"/>
            <a:ext cx="36576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D89EA11-EB8F-3347-9B70-93D3FC48E9E5}"/>
              </a:ext>
            </a:extLst>
          </p:cNvPr>
          <p:cNvCxnSpPr>
            <a:cxnSpLocks/>
          </p:cNvCxnSpPr>
          <p:nvPr/>
        </p:nvCxnSpPr>
        <p:spPr>
          <a:xfrm>
            <a:off x="6899051" y="1531707"/>
            <a:ext cx="36576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D63FAC-B29B-2F46-BCE4-246B9DACF0DD}"/>
              </a:ext>
            </a:extLst>
          </p:cNvPr>
          <p:cNvCxnSpPr>
            <a:cxnSpLocks/>
          </p:cNvCxnSpPr>
          <p:nvPr/>
        </p:nvCxnSpPr>
        <p:spPr>
          <a:xfrm>
            <a:off x="8229801" y="1531707"/>
            <a:ext cx="36576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8423F19-5A76-5D49-BF52-D99F51992F19}"/>
              </a:ext>
            </a:extLst>
          </p:cNvPr>
          <p:cNvGrpSpPr/>
          <p:nvPr/>
        </p:nvGrpSpPr>
        <p:grpSpPr>
          <a:xfrm>
            <a:off x="5112033" y="2606389"/>
            <a:ext cx="6218985" cy="3680785"/>
            <a:chOff x="5112033" y="2606389"/>
            <a:chExt cx="6218985" cy="3680785"/>
          </a:xfrm>
        </p:grpSpPr>
        <p:cxnSp>
          <p:nvCxnSpPr>
            <p:cNvPr id="76" name="Elbow Connector 75">
              <a:extLst>
                <a:ext uri="{FF2B5EF4-FFF2-40B4-BE49-F238E27FC236}">
                  <a16:creationId xmlns:a16="http://schemas.microsoft.com/office/drawing/2014/main" id="{08549532-CDAF-844F-8C22-57FF491287DB}"/>
                </a:ext>
              </a:extLst>
            </p:cNvPr>
            <p:cNvCxnSpPr>
              <a:cxnSpLocks/>
              <a:stCxn id="67" idx="2"/>
              <a:endCxn id="88" idx="0"/>
            </p:cNvCxnSpPr>
            <p:nvPr/>
          </p:nvCxnSpPr>
          <p:spPr>
            <a:xfrm rot="5400000">
              <a:off x="6225377" y="2864861"/>
              <a:ext cx="1964513" cy="1447570"/>
            </a:xfrm>
            <a:prstGeom prst="bentConnector3">
              <a:avLst>
                <a:gd name="adj1" fmla="val 50000"/>
              </a:avLst>
            </a:prstGeom>
            <a:ln>
              <a:solidFill>
                <a:srgbClr val="117673"/>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D111292-48E3-C74C-9328-1CE50ACB5E3F}"/>
                </a:ext>
              </a:extLst>
            </p:cNvPr>
            <p:cNvGrpSpPr/>
            <p:nvPr/>
          </p:nvGrpSpPr>
          <p:grpSpPr>
            <a:xfrm>
              <a:off x="5213806" y="4570903"/>
              <a:ext cx="2540084" cy="1408783"/>
              <a:chOff x="6045158" y="5064802"/>
              <a:chExt cx="2540084" cy="1691640"/>
            </a:xfrm>
          </p:grpSpPr>
          <p:pic>
            <p:nvPicPr>
              <p:cNvPr id="87" name="Graphic 86" descr="User network">
                <a:extLst>
                  <a:ext uri="{FF2B5EF4-FFF2-40B4-BE49-F238E27FC236}">
                    <a16:creationId xmlns:a16="http://schemas.microsoft.com/office/drawing/2014/main" id="{A3845571-18F6-004C-A1D1-08331A6686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58393" y="5486400"/>
                <a:ext cx="914400" cy="914400"/>
              </a:xfrm>
              <a:prstGeom prst="rect">
                <a:avLst/>
              </a:prstGeom>
            </p:spPr>
          </p:pic>
          <p:sp>
            <p:nvSpPr>
              <p:cNvPr id="88" name="Rounded Rectangle 87">
                <a:extLst>
                  <a:ext uri="{FF2B5EF4-FFF2-40B4-BE49-F238E27FC236}">
                    <a16:creationId xmlns:a16="http://schemas.microsoft.com/office/drawing/2014/main" id="{6178431A-9565-9641-973E-69CFFAE75F62}"/>
                  </a:ext>
                </a:extLst>
              </p:cNvPr>
              <p:cNvSpPr/>
              <p:nvPr/>
            </p:nvSpPr>
            <p:spPr>
              <a:xfrm>
                <a:off x="6045158" y="5064802"/>
                <a:ext cx="2540084" cy="1691640"/>
              </a:xfrm>
              <a:prstGeom prst="roundRect">
                <a:avLst/>
              </a:prstGeom>
              <a:solidFill>
                <a:srgbClr val="117673">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1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Custom Export</a:t>
                </a:r>
              </a:p>
              <a:p>
                <a:pPr algn="r"/>
                <a:r>
                  <a:rPr lang="en-US" sz="9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(Templates)   </a:t>
                </a:r>
                <a:r>
                  <a:rPr lang="en-US" sz="11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a:t>
                </a:r>
              </a:p>
            </p:txBody>
          </p:sp>
        </p:grpSp>
        <p:cxnSp>
          <p:nvCxnSpPr>
            <p:cNvPr id="78" name="Elbow Connector 77">
              <a:extLst>
                <a:ext uri="{FF2B5EF4-FFF2-40B4-BE49-F238E27FC236}">
                  <a16:creationId xmlns:a16="http://schemas.microsoft.com/office/drawing/2014/main" id="{491783BC-DCB6-F14D-A9B5-D7495CFAF9A9}"/>
                </a:ext>
              </a:extLst>
            </p:cNvPr>
            <p:cNvCxnSpPr>
              <a:stCxn id="65" idx="2"/>
              <a:endCxn id="88" idx="0"/>
            </p:cNvCxnSpPr>
            <p:nvPr/>
          </p:nvCxnSpPr>
          <p:spPr>
            <a:xfrm rot="16200000" flipH="1">
              <a:off x="4815685" y="2902739"/>
              <a:ext cx="1964511" cy="1371815"/>
            </a:xfrm>
            <a:prstGeom prst="bentConnector3">
              <a:avLst/>
            </a:prstGeom>
            <a:ln>
              <a:solidFill>
                <a:srgbClr val="117673"/>
              </a:solidFill>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78">
              <a:extLst>
                <a:ext uri="{FF2B5EF4-FFF2-40B4-BE49-F238E27FC236}">
                  <a16:creationId xmlns:a16="http://schemas.microsoft.com/office/drawing/2014/main" id="{C34C2CF2-0D74-B04F-B0CE-ECC752F6B316}"/>
                </a:ext>
              </a:extLst>
            </p:cNvPr>
            <p:cNvSpPr/>
            <p:nvPr/>
          </p:nvSpPr>
          <p:spPr>
            <a:xfrm>
              <a:off x="10325178" y="2852554"/>
              <a:ext cx="1005840" cy="511539"/>
            </a:xfrm>
            <a:prstGeom prst="roundRect">
              <a:avLst/>
            </a:prstGeom>
            <a:solidFill>
              <a:srgbClr val="D7C8E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Key/Value</a:t>
              </a:r>
            </a:p>
          </p:txBody>
        </p:sp>
        <p:sp>
          <p:nvSpPr>
            <p:cNvPr id="80" name="Rounded Rectangle 79">
              <a:extLst>
                <a:ext uri="{FF2B5EF4-FFF2-40B4-BE49-F238E27FC236}">
                  <a16:creationId xmlns:a16="http://schemas.microsoft.com/office/drawing/2014/main" id="{51F5793E-70CD-D444-8252-ACE5CD4EFB34}"/>
                </a:ext>
              </a:extLst>
            </p:cNvPr>
            <p:cNvSpPr/>
            <p:nvPr/>
          </p:nvSpPr>
          <p:spPr>
            <a:xfrm>
              <a:off x="10325178" y="3799559"/>
              <a:ext cx="1005840" cy="511539"/>
            </a:xfrm>
            <a:prstGeom prst="roundRect">
              <a:avLst/>
            </a:prstGeom>
            <a:solidFill>
              <a:srgbClr val="D7C8E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CSV</a:t>
              </a:r>
            </a:p>
          </p:txBody>
        </p:sp>
        <p:sp>
          <p:nvSpPr>
            <p:cNvPr id="81" name="Rounded Rectangle 80">
              <a:extLst>
                <a:ext uri="{FF2B5EF4-FFF2-40B4-BE49-F238E27FC236}">
                  <a16:creationId xmlns:a16="http://schemas.microsoft.com/office/drawing/2014/main" id="{9A0A31D8-244B-E946-BD88-AF5B99FD2AD1}"/>
                </a:ext>
              </a:extLst>
            </p:cNvPr>
            <p:cNvSpPr/>
            <p:nvPr/>
          </p:nvSpPr>
          <p:spPr>
            <a:xfrm>
              <a:off x="10325178" y="4787597"/>
              <a:ext cx="1005840" cy="511539"/>
            </a:xfrm>
            <a:prstGeom prst="roundRect">
              <a:avLst/>
            </a:prstGeom>
            <a:solidFill>
              <a:srgbClr val="D7C8E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Tab delimited</a:t>
              </a:r>
            </a:p>
          </p:txBody>
        </p:sp>
        <p:sp>
          <p:nvSpPr>
            <p:cNvPr id="82" name="Rounded Rectangle 81">
              <a:extLst>
                <a:ext uri="{FF2B5EF4-FFF2-40B4-BE49-F238E27FC236}">
                  <a16:creationId xmlns:a16="http://schemas.microsoft.com/office/drawing/2014/main" id="{410C0163-A180-0548-B3D5-811A60DD2829}"/>
                </a:ext>
              </a:extLst>
            </p:cNvPr>
            <p:cNvSpPr/>
            <p:nvPr/>
          </p:nvSpPr>
          <p:spPr>
            <a:xfrm>
              <a:off x="10325178" y="5775635"/>
              <a:ext cx="1005840" cy="511539"/>
            </a:xfrm>
            <a:prstGeom prst="roundRect">
              <a:avLst/>
            </a:prstGeom>
            <a:solidFill>
              <a:srgbClr val="D7C8E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Custom</a:t>
              </a:r>
            </a:p>
          </p:txBody>
        </p:sp>
        <p:cxnSp>
          <p:nvCxnSpPr>
            <p:cNvPr id="83" name="Elbow Connector 82">
              <a:extLst>
                <a:ext uri="{FF2B5EF4-FFF2-40B4-BE49-F238E27FC236}">
                  <a16:creationId xmlns:a16="http://schemas.microsoft.com/office/drawing/2014/main" id="{8C43594D-DAF5-8247-B6CE-FF01EAE929F1}"/>
                </a:ext>
              </a:extLst>
            </p:cNvPr>
            <p:cNvCxnSpPr>
              <a:cxnSpLocks/>
              <a:stCxn id="88" idx="3"/>
              <a:endCxn id="79" idx="1"/>
            </p:cNvCxnSpPr>
            <p:nvPr/>
          </p:nvCxnSpPr>
          <p:spPr>
            <a:xfrm flipV="1">
              <a:off x="7753890" y="3108324"/>
              <a:ext cx="2571288" cy="2166971"/>
            </a:xfrm>
            <a:prstGeom prst="bentConnector3">
              <a:avLst/>
            </a:prstGeom>
            <a:ln>
              <a:solidFill>
                <a:srgbClr val="117673"/>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77E03479-4CED-0543-8B5F-08C471E942BA}"/>
                </a:ext>
              </a:extLst>
            </p:cNvPr>
            <p:cNvCxnSpPr>
              <a:stCxn id="88" idx="3"/>
              <a:endCxn id="80" idx="1"/>
            </p:cNvCxnSpPr>
            <p:nvPr/>
          </p:nvCxnSpPr>
          <p:spPr>
            <a:xfrm flipV="1">
              <a:off x="7753890" y="4055329"/>
              <a:ext cx="2571288" cy="1219966"/>
            </a:xfrm>
            <a:prstGeom prst="bentConnector3">
              <a:avLst/>
            </a:prstGeom>
            <a:ln>
              <a:solidFill>
                <a:srgbClr val="117673"/>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9B438747-757E-424E-BFCC-A5D029463CEC}"/>
                </a:ext>
              </a:extLst>
            </p:cNvPr>
            <p:cNvCxnSpPr>
              <a:stCxn id="88" idx="3"/>
              <a:endCxn id="81" idx="1"/>
            </p:cNvCxnSpPr>
            <p:nvPr/>
          </p:nvCxnSpPr>
          <p:spPr>
            <a:xfrm flipV="1">
              <a:off x="7753890" y="5043367"/>
              <a:ext cx="2571288" cy="231928"/>
            </a:xfrm>
            <a:prstGeom prst="bentConnector3">
              <a:avLst/>
            </a:prstGeom>
            <a:ln>
              <a:solidFill>
                <a:srgbClr val="117673"/>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8C3014A0-9A68-314F-80EC-141E8FB5A4DB}"/>
                </a:ext>
              </a:extLst>
            </p:cNvPr>
            <p:cNvCxnSpPr>
              <a:stCxn id="88" idx="3"/>
              <a:endCxn id="82" idx="1"/>
            </p:cNvCxnSpPr>
            <p:nvPr/>
          </p:nvCxnSpPr>
          <p:spPr>
            <a:xfrm>
              <a:off x="7753890" y="5275295"/>
              <a:ext cx="2571288" cy="756110"/>
            </a:xfrm>
            <a:prstGeom prst="bentConnector3">
              <a:avLst/>
            </a:prstGeom>
            <a:ln>
              <a:solidFill>
                <a:srgbClr val="117673"/>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Rounded Rectangle 88">
            <a:extLst>
              <a:ext uri="{FF2B5EF4-FFF2-40B4-BE49-F238E27FC236}">
                <a16:creationId xmlns:a16="http://schemas.microsoft.com/office/drawing/2014/main" id="{BAD2DE58-C137-1D48-8713-F7C2ED99FC2E}"/>
              </a:ext>
            </a:extLst>
          </p:cNvPr>
          <p:cNvSpPr/>
          <p:nvPr/>
        </p:nvSpPr>
        <p:spPr>
          <a:xfrm>
            <a:off x="12481560" y="409419"/>
            <a:ext cx="1806316" cy="511539"/>
          </a:xfrm>
          <a:prstGeom prst="roundRect">
            <a:avLst/>
          </a:prstGeom>
          <a:solidFill>
            <a:schemeClr val="tx2">
              <a:lumMod val="75000"/>
              <a:alpha val="5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CSV/XML </a:t>
            </a:r>
          </a:p>
          <a:p>
            <a:pPr algn="ctr"/>
            <a:r>
              <a:rPr lang="en-US" sz="1100" b="1" dirty="0" err="1">
                <a:latin typeface="Verdana" panose="020B0604030504040204" pitchFamily="34" charset="0"/>
                <a:ea typeface="Verdana" panose="020B0604030504040204" pitchFamily="34" charset="0"/>
                <a:cs typeface="Verdana" panose="020B0604030504040204" pitchFamily="34" charset="0"/>
              </a:rPr>
              <a:t>DataCap</a:t>
            </a:r>
            <a:r>
              <a:rPr lang="en-US" sz="1100" b="1" dirty="0">
                <a:latin typeface="Verdana" panose="020B0604030504040204" pitchFamily="34" charset="0"/>
                <a:ea typeface="Verdana" panose="020B0604030504040204" pitchFamily="34" charset="0"/>
                <a:cs typeface="Verdana" panose="020B0604030504040204" pitchFamily="34" charset="0"/>
              </a:rPr>
              <a:t> Proprietary format</a:t>
            </a:r>
          </a:p>
        </p:txBody>
      </p:sp>
      <p:grpSp>
        <p:nvGrpSpPr>
          <p:cNvPr id="109" name="Group 108">
            <a:extLst>
              <a:ext uri="{FF2B5EF4-FFF2-40B4-BE49-F238E27FC236}">
                <a16:creationId xmlns:a16="http://schemas.microsoft.com/office/drawing/2014/main" id="{D99FABD3-D6DF-7D49-8305-5600F0D9BD0D}"/>
              </a:ext>
            </a:extLst>
          </p:cNvPr>
          <p:cNvGrpSpPr/>
          <p:nvPr/>
        </p:nvGrpSpPr>
        <p:grpSpPr>
          <a:xfrm>
            <a:off x="298971" y="3799559"/>
            <a:ext cx="4476773" cy="2018378"/>
            <a:chOff x="-39180" y="3778408"/>
            <a:chExt cx="4476773" cy="2018378"/>
          </a:xfrm>
        </p:grpSpPr>
        <p:sp>
          <p:nvSpPr>
            <p:cNvPr id="91" name="16-point Star 90">
              <a:extLst>
                <a:ext uri="{FF2B5EF4-FFF2-40B4-BE49-F238E27FC236}">
                  <a16:creationId xmlns:a16="http://schemas.microsoft.com/office/drawing/2014/main" id="{BA317885-BB72-F246-9419-3FCB9B27E5C5}"/>
                </a:ext>
              </a:extLst>
            </p:cNvPr>
            <p:cNvSpPr/>
            <p:nvPr/>
          </p:nvSpPr>
          <p:spPr>
            <a:xfrm rot="19668088">
              <a:off x="-39180" y="3778408"/>
              <a:ext cx="4476773" cy="2018378"/>
            </a:xfrm>
            <a:prstGeom prst="star16">
              <a:avLst/>
            </a:prstGeom>
            <a:solidFill>
              <a:srgbClr val="BF930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rgbClr val="C00000"/>
                  </a:solidFill>
                  <a:latin typeface="Aharoni" panose="02010803020104030203" pitchFamily="2" charset="-79"/>
                  <a:cs typeface="Aharoni" panose="02010803020104030203" pitchFamily="2" charset="-79"/>
                </a:rPr>
                <a:t>Control what is written and in which format</a:t>
              </a:r>
            </a:p>
          </p:txBody>
        </p:sp>
        <p:pic>
          <p:nvPicPr>
            <p:cNvPr id="107" name="Graphic 106" descr="High voltage">
              <a:extLst>
                <a:ext uri="{FF2B5EF4-FFF2-40B4-BE49-F238E27FC236}">
                  <a16:creationId xmlns:a16="http://schemas.microsoft.com/office/drawing/2014/main" id="{86D6F5D0-3828-EA40-9B6B-27E0B637CE3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14891" y="4978590"/>
              <a:ext cx="377147" cy="377147"/>
            </a:xfrm>
            <a:prstGeom prst="rect">
              <a:avLst/>
            </a:prstGeom>
          </p:spPr>
        </p:pic>
      </p:grpSp>
    </p:spTree>
    <p:extLst>
      <p:ext uri="{BB962C8B-B14F-4D97-AF65-F5344CB8AC3E}">
        <p14:creationId xmlns:p14="http://schemas.microsoft.com/office/powerpoint/2010/main" val="169314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strips(downLeft)">
                                      <p:cBhvr>
                                        <p:cTn id="1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anuary 2013">
  <a:themeElements>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ustomExportAssetSprint2" id="{D731DE44-BD7F-5C45-8B94-42A5906CEFCE}" vid="{972D4F08-8F1C-824A-A79D-200145D7E88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January 2013</Template>
  <TotalTime>11</TotalTime>
  <Words>415</Words>
  <Application>Microsoft Macintosh PowerPoint</Application>
  <PresentationFormat>Widescreen</PresentationFormat>
  <Paragraphs>58</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Aharoni</vt:lpstr>
      <vt:lpstr>Arial</vt:lpstr>
      <vt:lpstr>IBM Plex Sans</vt:lpstr>
      <vt:lpstr>Verdana</vt:lpstr>
      <vt:lpstr>Wingdings</vt:lpstr>
      <vt:lpstr>January 2013</vt:lpstr>
      <vt:lpstr>Datacap Custom Export Asset Value Proposition</vt:lpstr>
      <vt:lpstr>Requirement overview</vt:lpstr>
      <vt:lpstr>Data flow </vt:lpstr>
      <vt:lpstr>Datacap Export – Pain Points</vt:lpstr>
      <vt:lpstr>Datacap Smart Export Asset – Technical Value proposition</vt:lpstr>
      <vt:lpstr>Datacap Smart Export Asset – Business Value proposition</vt:lpstr>
      <vt:lpstr>MVP Asset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DataCap Custom Export Asset Playback 1 </dc:title>
  <dc:creator>SHASHANK GOPALAKRISHNA</dc:creator>
  <cp:lastModifiedBy>SHASHANK GOPALAKRISHNA</cp:lastModifiedBy>
  <cp:revision>9</cp:revision>
  <dcterms:created xsi:type="dcterms:W3CDTF">2020-02-21T10:54:57Z</dcterms:created>
  <dcterms:modified xsi:type="dcterms:W3CDTF">2020-02-21T12:07:51Z</dcterms:modified>
</cp:coreProperties>
</file>